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70" r:id="rId13"/>
    <p:sldId id="267" r:id="rId14"/>
    <p:sldId id="268" r:id="rId15"/>
    <p:sldId id="269" r:id="rId16"/>
  </p:sldIdLst>
  <p:sldSz cx="9144000" cy="5143500" type="screen16x9"/>
  <p:notesSz cx="6858000" cy="9144000"/>
  <p:embeddedFontLst>
    <p:embeddedFont>
      <p:font typeface="Fraunces" panose="020B0604020202020204" charset="0"/>
      <p:regular r:id="rId18"/>
      <p:bold r:id="rId19"/>
      <p:italic r:id="rId20"/>
      <p:boldItalic r:id="rId21"/>
    </p:embeddedFont>
    <p:embeddedFont>
      <p:font typeface="Fraunces Black" panose="020B0604020202020204" charset="0"/>
      <p:bold r:id="rId22"/>
      <p:boldItalic r:id="rId23"/>
    </p:embeddedFont>
    <p:embeddedFont>
      <p:font typeface="Fraunces SemiBold" panose="020B0604020202020204" charset="0"/>
      <p:regular r:id="rId24"/>
      <p:bold r:id="rId25"/>
      <p:italic r:id="rId26"/>
      <p:boldItalic r:id="rId27"/>
    </p:embeddedFont>
    <p:embeddedFont>
      <p:font typeface="Hanken Grotesk" panose="020B0604020202020204" charset="0"/>
      <p:regular r:id="rId28"/>
      <p:bold r:id="rId29"/>
      <p:italic r:id="rId30"/>
      <p:boldItalic r:id="rId31"/>
    </p:embeddedFont>
    <p:embeddedFont>
      <p:font typeface="Hanken Grotesk Light" panose="020B0604020202020204" charset="0"/>
      <p:regular r:id="rId32"/>
      <p:bold r:id="rId33"/>
      <p:italic r:id="rId34"/>
      <p:boldItalic r:id="rId35"/>
    </p:embeddedFont>
    <p:embeddedFont>
      <p:font typeface="Hanken Grotesk SemiBold" panose="020B0604020202020204" charset="0"/>
      <p:regular r:id="rId36"/>
      <p:bold r:id="rId37"/>
      <p:italic r:id="rId38"/>
      <p:boldItalic r:id="rId39"/>
    </p:embeddedFont>
    <p:embeddedFont>
      <p:font typeface="Inter" panose="020B0604020202020204" charset="0"/>
      <p:regular r:id="rId40"/>
      <p:bold r:id="rId41"/>
    </p:embeddedFont>
    <p:embeddedFont>
      <p:font typeface="Inter Black" panose="020B0604020202020204" charset="0"/>
      <p:bold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46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9C3FA4E-D0D0-41C0-974D-1B01C19EC68B}">
  <a:tblStyle styleId="{B9C3FA4E-D0D0-41C0-974D-1B01C19EC68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1" d="100"/>
          <a:sy n="141" d="100"/>
        </p:scale>
        <p:origin x="744" y="13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font" Target="fonts/font2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46" Type="http://schemas.openxmlformats.org/officeDocument/2006/relationships/tableStyles" Target="tableStyles.xml"/><Relationship Id="rId20" Type="http://schemas.openxmlformats.org/officeDocument/2006/relationships/font" Target="fonts/font3.fntdata"/><Relationship Id="rId41" Type="http://schemas.openxmlformats.org/officeDocument/2006/relationships/font" Target="fonts/font24.fntdata"/></Relationships>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SLIDES_API101583784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SLIDES_API101583784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SLIDES_API1015837848_18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SLIDES_API1015837848_1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2a3532f489f_0_17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2a3532f489f_0_1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SLIDES_API1015837848_1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SLIDES_API1015837848_1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SLIDES_API1015837848_2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SLIDES_API1015837848_2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2a3532f489f_0_17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2a3532f489f_0_1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SLIDES_API1015837848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SLIDES_API1015837848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SLIDES_API1015837848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SLIDES_API1015837848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SLIDES_API1015837848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SLIDES_API1015837848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SLIDES_API1015837848_1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SLIDES_API1015837848_1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SLIDES_API1015837848_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SLIDES_API1015837848_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SLIDES_API1015837848_14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SLIDES_API1015837848_1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SLIDES_API1015837848_16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SLIDES_API1015837848_1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a3532f489f_0_14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2a3532f489f_0_1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50"/>
        <p:cNvGrpSpPr/>
        <p:nvPr/>
      </p:nvGrpSpPr>
      <p:grpSpPr>
        <a:xfrm>
          <a:off x="0" y="0"/>
          <a:ext cx="0" cy="0"/>
          <a:chOff x="0" y="0"/>
          <a:chExt cx="0" cy="0"/>
        </a:xfrm>
      </p:grpSpPr>
      <p:sp>
        <p:nvSpPr>
          <p:cNvPr id="51" name="Google Shape;51;p13"/>
          <p:cNvSpPr txBox="1">
            <a:spLocks noGrp="1"/>
          </p:cNvSpPr>
          <p:nvPr>
            <p:ph type="ctrTitle"/>
          </p:nvPr>
        </p:nvSpPr>
        <p:spPr>
          <a:xfrm>
            <a:off x="1029150" y="1563750"/>
            <a:ext cx="5715000" cy="2016000"/>
          </a:xfrm>
          <a:prstGeom prst="rect">
            <a:avLst/>
          </a:prstGeom>
        </p:spPr>
        <p:txBody>
          <a:bodyPr spcFirstLastPara="1" wrap="square" lIns="91425" tIns="91425" rIns="91425" bIns="91425" anchor="ctr" anchorCtr="0">
            <a:normAutofit/>
          </a:bodyPr>
          <a:lstStyle>
            <a:lvl1pPr lvl="0" rtl="0">
              <a:spcBef>
                <a:spcPts val="0"/>
              </a:spcBef>
              <a:spcAft>
                <a:spcPts val="0"/>
              </a:spcAft>
              <a:buSzPts val="4000"/>
              <a:buFont typeface="Hanken Grotesk"/>
              <a:buNone/>
              <a:defRPr sz="4000" b="1">
                <a:latin typeface="Hanken Grotesk"/>
                <a:ea typeface="Hanken Grotesk"/>
                <a:cs typeface="Hanken Grotesk"/>
                <a:sym typeface="Hanken Grotesk"/>
              </a:defRPr>
            </a:lvl1pPr>
            <a:lvl2pPr lvl="1" algn="ctr" rtl="0">
              <a:spcBef>
                <a:spcPts val="0"/>
              </a:spcBef>
              <a:spcAft>
                <a:spcPts val="0"/>
              </a:spcAft>
              <a:buSzPts val="4000"/>
              <a:buFont typeface="Hanken Grotesk"/>
              <a:buNone/>
              <a:defRPr sz="4000" b="1">
                <a:latin typeface="Hanken Grotesk"/>
                <a:ea typeface="Hanken Grotesk"/>
                <a:cs typeface="Hanken Grotesk"/>
                <a:sym typeface="Hanken Grotesk"/>
              </a:defRPr>
            </a:lvl2pPr>
            <a:lvl3pPr lvl="2" algn="ctr" rtl="0">
              <a:spcBef>
                <a:spcPts val="0"/>
              </a:spcBef>
              <a:spcAft>
                <a:spcPts val="0"/>
              </a:spcAft>
              <a:buSzPts val="4000"/>
              <a:buFont typeface="Hanken Grotesk"/>
              <a:buNone/>
              <a:defRPr sz="4000" b="1">
                <a:latin typeface="Hanken Grotesk"/>
                <a:ea typeface="Hanken Grotesk"/>
                <a:cs typeface="Hanken Grotesk"/>
                <a:sym typeface="Hanken Grotesk"/>
              </a:defRPr>
            </a:lvl3pPr>
            <a:lvl4pPr lvl="3" algn="ctr" rtl="0">
              <a:spcBef>
                <a:spcPts val="0"/>
              </a:spcBef>
              <a:spcAft>
                <a:spcPts val="0"/>
              </a:spcAft>
              <a:buSzPts val="4000"/>
              <a:buFont typeface="Hanken Grotesk"/>
              <a:buNone/>
              <a:defRPr sz="4000" b="1">
                <a:latin typeface="Hanken Grotesk"/>
                <a:ea typeface="Hanken Grotesk"/>
                <a:cs typeface="Hanken Grotesk"/>
                <a:sym typeface="Hanken Grotesk"/>
              </a:defRPr>
            </a:lvl4pPr>
            <a:lvl5pPr lvl="4" algn="ctr" rtl="0">
              <a:spcBef>
                <a:spcPts val="0"/>
              </a:spcBef>
              <a:spcAft>
                <a:spcPts val="0"/>
              </a:spcAft>
              <a:buSzPts val="4000"/>
              <a:buFont typeface="Hanken Grotesk"/>
              <a:buNone/>
              <a:defRPr sz="4000" b="1">
                <a:latin typeface="Hanken Grotesk"/>
                <a:ea typeface="Hanken Grotesk"/>
                <a:cs typeface="Hanken Grotesk"/>
                <a:sym typeface="Hanken Grotesk"/>
              </a:defRPr>
            </a:lvl5pPr>
            <a:lvl6pPr lvl="5" algn="ctr" rtl="0">
              <a:spcBef>
                <a:spcPts val="0"/>
              </a:spcBef>
              <a:spcAft>
                <a:spcPts val="0"/>
              </a:spcAft>
              <a:buSzPts val="4000"/>
              <a:buFont typeface="Hanken Grotesk"/>
              <a:buNone/>
              <a:defRPr sz="4000" b="1">
                <a:latin typeface="Hanken Grotesk"/>
                <a:ea typeface="Hanken Grotesk"/>
                <a:cs typeface="Hanken Grotesk"/>
                <a:sym typeface="Hanken Grotesk"/>
              </a:defRPr>
            </a:lvl6pPr>
            <a:lvl7pPr lvl="6" algn="ctr" rtl="0">
              <a:spcBef>
                <a:spcPts val="0"/>
              </a:spcBef>
              <a:spcAft>
                <a:spcPts val="0"/>
              </a:spcAft>
              <a:buSzPts val="4000"/>
              <a:buFont typeface="Hanken Grotesk"/>
              <a:buNone/>
              <a:defRPr sz="4000" b="1">
                <a:latin typeface="Hanken Grotesk"/>
                <a:ea typeface="Hanken Grotesk"/>
                <a:cs typeface="Hanken Grotesk"/>
                <a:sym typeface="Hanken Grotesk"/>
              </a:defRPr>
            </a:lvl7pPr>
            <a:lvl8pPr lvl="7" algn="ctr" rtl="0">
              <a:spcBef>
                <a:spcPts val="0"/>
              </a:spcBef>
              <a:spcAft>
                <a:spcPts val="0"/>
              </a:spcAft>
              <a:buSzPts val="4000"/>
              <a:buFont typeface="Hanken Grotesk"/>
              <a:buNone/>
              <a:defRPr sz="4000" b="1">
                <a:latin typeface="Hanken Grotesk"/>
                <a:ea typeface="Hanken Grotesk"/>
                <a:cs typeface="Hanken Grotesk"/>
                <a:sym typeface="Hanken Grotesk"/>
              </a:defRPr>
            </a:lvl8pPr>
            <a:lvl9pPr lvl="8" algn="ctr" rtl="0">
              <a:spcBef>
                <a:spcPts val="0"/>
              </a:spcBef>
              <a:spcAft>
                <a:spcPts val="0"/>
              </a:spcAft>
              <a:buSzPts val="4000"/>
              <a:buFont typeface="Hanken Grotesk"/>
              <a:buNone/>
              <a:defRPr sz="4000" b="1">
                <a:latin typeface="Hanken Grotesk"/>
                <a:ea typeface="Hanken Grotesk"/>
                <a:cs typeface="Hanken Grotesk"/>
                <a:sym typeface="Hanken Grotesk"/>
              </a:defRPr>
            </a:lvl9pPr>
          </a:lstStyle>
          <a:p>
            <a:endParaRPr/>
          </a:p>
        </p:txBody>
      </p:sp>
      <p:sp>
        <p:nvSpPr>
          <p:cNvPr id="52" name="Google Shape;52;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432">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3-section-3">
  <p:cSld name="CUSTOM_3_2_1_1_1_1_1_1">
    <p:bg>
      <p:bgPr>
        <a:solidFill>
          <a:schemeClr val="lt1"/>
        </a:solidFill>
        <a:effectLst/>
      </p:bgPr>
    </p:bg>
    <p:spTree>
      <p:nvGrpSpPr>
        <p:cNvPr id="1" name="Shape 53"/>
        <p:cNvGrpSpPr/>
        <p:nvPr/>
      </p:nvGrpSpPr>
      <p:grpSpPr>
        <a:xfrm>
          <a:off x="0" y="0"/>
          <a:ext cx="0" cy="0"/>
          <a:chOff x="0" y="0"/>
          <a:chExt cx="0" cy="0"/>
        </a:xfrm>
      </p:grpSpPr>
      <p:sp>
        <p:nvSpPr>
          <p:cNvPr id="54" name="Google Shape;54;p14"/>
          <p:cNvSpPr txBox="1">
            <a:spLocks noGrp="1"/>
          </p:cNvSpPr>
          <p:nvPr>
            <p:ph type="body" idx="1"/>
          </p:nvPr>
        </p:nvSpPr>
        <p:spPr>
          <a:xfrm>
            <a:off x="2064350" y="1140000"/>
            <a:ext cx="5252100" cy="986100"/>
          </a:xfrm>
          <a:prstGeom prst="rect">
            <a:avLst/>
          </a:prstGeom>
          <a:noFill/>
          <a:ln>
            <a:noFill/>
          </a:ln>
        </p:spPr>
        <p:txBody>
          <a:bodyPr spcFirstLastPara="1" wrap="square" lIns="91425" tIns="91425" rIns="91425" bIns="91425" anchor="ctr" anchorCtr="0">
            <a:normAutofit/>
          </a:bodyPr>
          <a:lstStyle>
            <a:lvl1pPr marL="457200" lvl="0" indent="-304800" rtl="0">
              <a:spcBef>
                <a:spcPts val="0"/>
              </a:spcBef>
              <a:spcAft>
                <a:spcPts val="0"/>
              </a:spcAft>
              <a:buClr>
                <a:schemeClr val="dk1"/>
              </a:buClr>
              <a:buSzPts val="1200"/>
              <a:buChar char="•"/>
              <a:defRPr sz="1200">
                <a:solidFill>
                  <a:schemeClr val="dk1"/>
                </a:solidFill>
              </a:defRPr>
            </a:lvl1pPr>
            <a:lvl2pPr marL="914400" lvl="1" indent="-304800" rtl="0">
              <a:spcBef>
                <a:spcPts val="1000"/>
              </a:spcBef>
              <a:spcAft>
                <a:spcPts val="0"/>
              </a:spcAft>
              <a:buClr>
                <a:schemeClr val="dk1"/>
              </a:buClr>
              <a:buSzPts val="1200"/>
              <a:buChar char="○"/>
              <a:defRPr sz="1200">
                <a:solidFill>
                  <a:schemeClr val="dk1"/>
                </a:solidFill>
              </a:defRPr>
            </a:lvl2pPr>
            <a:lvl3pPr marL="1371600" lvl="2" indent="-304800" rtl="0">
              <a:spcBef>
                <a:spcPts val="1000"/>
              </a:spcBef>
              <a:spcAft>
                <a:spcPts val="0"/>
              </a:spcAft>
              <a:buClr>
                <a:schemeClr val="dk1"/>
              </a:buClr>
              <a:buSzPts val="1200"/>
              <a:buChar char="■"/>
              <a:defRPr sz="1200">
                <a:solidFill>
                  <a:schemeClr val="dk1"/>
                </a:solidFill>
              </a:defRPr>
            </a:lvl3pPr>
            <a:lvl4pPr marL="1828800" lvl="3" indent="-304800" rtl="0">
              <a:spcBef>
                <a:spcPts val="1000"/>
              </a:spcBef>
              <a:spcAft>
                <a:spcPts val="0"/>
              </a:spcAft>
              <a:buClr>
                <a:schemeClr val="dk1"/>
              </a:buClr>
              <a:buSzPts val="1200"/>
              <a:buChar char="●"/>
              <a:defRPr sz="1200">
                <a:solidFill>
                  <a:schemeClr val="dk1"/>
                </a:solidFill>
              </a:defRPr>
            </a:lvl4pPr>
            <a:lvl5pPr marL="2286000" lvl="4" indent="-304800" rtl="0">
              <a:spcBef>
                <a:spcPts val="1000"/>
              </a:spcBef>
              <a:spcAft>
                <a:spcPts val="0"/>
              </a:spcAft>
              <a:buClr>
                <a:schemeClr val="dk1"/>
              </a:buClr>
              <a:buSzPts val="1200"/>
              <a:buChar char="○"/>
              <a:defRPr sz="1200">
                <a:solidFill>
                  <a:schemeClr val="dk1"/>
                </a:solidFill>
              </a:defRPr>
            </a:lvl5pPr>
            <a:lvl6pPr marL="2743200" lvl="5" indent="-304800" rtl="0">
              <a:spcBef>
                <a:spcPts val="1000"/>
              </a:spcBef>
              <a:spcAft>
                <a:spcPts val="0"/>
              </a:spcAft>
              <a:buClr>
                <a:schemeClr val="dk1"/>
              </a:buClr>
              <a:buSzPts val="1200"/>
              <a:buChar char="■"/>
              <a:defRPr sz="1200">
                <a:solidFill>
                  <a:schemeClr val="dk1"/>
                </a:solidFill>
              </a:defRPr>
            </a:lvl6pPr>
            <a:lvl7pPr marL="3200400" lvl="6" indent="-304800" rtl="0">
              <a:spcBef>
                <a:spcPts val="1000"/>
              </a:spcBef>
              <a:spcAft>
                <a:spcPts val="0"/>
              </a:spcAft>
              <a:buClr>
                <a:schemeClr val="dk1"/>
              </a:buClr>
              <a:buSzPts val="1200"/>
              <a:buChar char="●"/>
              <a:defRPr sz="1200">
                <a:solidFill>
                  <a:schemeClr val="dk1"/>
                </a:solidFill>
              </a:defRPr>
            </a:lvl7pPr>
            <a:lvl8pPr marL="3657600" lvl="7" indent="-304800" rtl="0">
              <a:spcBef>
                <a:spcPts val="1000"/>
              </a:spcBef>
              <a:spcAft>
                <a:spcPts val="0"/>
              </a:spcAft>
              <a:buClr>
                <a:schemeClr val="dk1"/>
              </a:buClr>
              <a:buSzPts val="1200"/>
              <a:buChar char="○"/>
              <a:defRPr sz="1200">
                <a:solidFill>
                  <a:schemeClr val="dk1"/>
                </a:solidFill>
              </a:defRPr>
            </a:lvl8pPr>
            <a:lvl9pPr marL="4114800" lvl="8" indent="-304800" rtl="0">
              <a:spcBef>
                <a:spcPts val="1000"/>
              </a:spcBef>
              <a:spcAft>
                <a:spcPts val="1000"/>
              </a:spcAft>
              <a:buClr>
                <a:schemeClr val="dk1"/>
              </a:buClr>
              <a:buSzPts val="1200"/>
              <a:buChar char="■"/>
              <a:defRPr sz="1200">
                <a:solidFill>
                  <a:schemeClr val="dk1"/>
                </a:solidFill>
              </a:defRPr>
            </a:lvl9pPr>
          </a:lstStyle>
          <a:p>
            <a:endParaRPr/>
          </a:p>
        </p:txBody>
      </p:sp>
      <p:sp>
        <p:nvSpPr>
          <p:cNvPr id="55" name="Google Shape;55;p14"/>
          <p:cNvSpPr txBox="1">
            <a:spLocks noGrp="1"/>
          </p:cNvSpPr>
          <p:nvPr>
            <p:ph type="body" idx="2"/>
          </p:nvPr>
        </p:nvSpPr>
        <p:spPr>
          <a:xfrm>
            <a:off x="2064350" y="2361288"/>
            <a:ext cx="5252100" cy="986100"/>
          </a:xfrm>
          <a:prstGeom prst="rect">
            <a:avLst/>
          </a:prstGeom>
          <a:noFill/>
          <a:ln>
            <a:noFill/>
          </a:ln>
        </p:spPr>
        <p:txBody>
          <a:bodyPr spcFirstLastPara="1" wrap="square" lIns="91425" tIns="91425" rIns="91425" bIns="91425" anchor="ctr" anchorCtr="0">
            <a:normAutofit/>
          </a:bodyPr>
          <a:lstStyle>
            <a:lvl1pPr marL="457200" lvl="0" indent="-304800" rtl="0">
              <a:spcBef>
                <a:spcPts val="0"/>
              </a:spcBef>
              <a:spcAft>
                <a:spcPts val="0"/>
              </a:spcAft>
              <a:buClr>
                <a:schemeClr val="dk1"/>
              </a:buClr>
              <a:buSzPts val="1200"/>
              <a:buChar char="•"/>
              <a:defRPr sz="1200">
                <a:solidFill>
                  <a:schemeClr val="dk1"/>
                </a:solidFill>
              </a:defRPr>
            </a:lvl1pPr>
            <a:lvl2pPr marL="914400" lvl="1" indent="-304800" rtl="0">
              <a:spcBef>
                <a:spcPts val="1000"/>
              </a:spcBef>
              <a:spcAft>
                <a:spcPts val="0"/>
              </a:spcAft>
              <a:buClr>
                <a:schemeClr val="dk1"/>
              </a:buClr>
              <a:buSzPts val="1200"/>
              <a:buChar char="○"/>
              <a:defRPr sz="1200">
                <a:solidFill>
                  <a:schemeClr val="dk1"/>
                </a:solidFill>
              </a:defRPr>
            </a:lvl2pPr>
            <a:lvl3pPr marL="1371600" lvl="2" indent="-304800" rtl="0">
              <a:spcBef>
                <a:spcPts val="1000"/>
              </a:spcBef>
              <a:spcAft>
                <a:spcPts val="0"/>
              </a:spcAft>
              <a:buClr>
                <a:schemeClr val="dk1"/>
              </a:buClr>
              <a:buSzPts val="1200"/>
              <a:buChar char="■"/>
              <a:defRPr sz="1200">
                <a:solidFill>
                  <a:schemeClr val="dk1"/>
                </a:solidFill>
              </a:defRPr>
            </a:lvl3pPr>
            <a:lvl4pPr marL="1828800" lvl="3" indent="-304800" rtl="0">
              <a:spcBef>
                <a:spcPts val="1000"/>
              </a:spcBef>
              <a:spcAft>
                <a:spcPts val="0"/>
              </a:spcAft>
              <a:buClr>
                <a:schemeClr val="dk1"/>
              </a:buClr>
              <a:buSzPts val="1200"/>
              <a:buChar char="●"/>
              <a:defRPr sz="1200">
                <a:solidFill>
                  <a:schemeClr val="dk1"/>
                </a:solidFill>
              </a:defRPr>
            </a:lvl4pPr>
            <a:lvl5pPr marL="2286000" lvl="4" indent="-304800" rtl="0">
              <a:spcBef>
                <a:spcPts val="1000"/>
              </a:spcBef>
              <a:spcAft>
                <a:spcPts val="0"/>
              </a:spcAft>
              <a:buClr>
                <a:schemeClr val="dk1"/>
              </a:buClr>
              <a:buSzPts val="1200"/>
              <a:buChar char="○"/>
              <a:defRPr sz="1200">
                <a:solidFill>
                  <a:schemeClr val="dk1"/>
                </a:solidFill>
              </a:defRPr>
            </a:lvl5pPr>
            <a:lvl6pPr marL="2743200" lvl="5" indent="-304800" rtl="0">
              <a:spcBef>
                <a:spcPts val="1000"/>
              </a:spcBef>
              <a:spcAft>
                <a:spcPts val="0"/>
              </a:spcAft>
              <a:buClr>
                <a:schemeClr val="dk1"/>
              </a:buClr>
              <a:buSzPts val="1200"/>
              <a:buChar char="■"/>
              <a:defRPr sz="1200">
                <a:solidFill>
                  <a:schemeClr val="dk1"/>
                </a:solidFill>
              </a:defRPr>
            </a:lvl6pPr>
            <a:lvl7pPr marL="3200400" lvl="6" indent="-304800" rtl="0">
              <a:spcBef>
                <a:spcPts val="1000"/>
              </a:spcBef>
              <a:spcAft>
                <a:spcPts val="0"/>
              </a:spcAft>
              <a:buClr>
                <a:schemeClr val="dk1"/>
              </a:buClr>
              <a:buSzPts val="1200"/>
              <a:buChar char="●"/>
              <a:defRPr sz="1200">
                <a:solidFill>
                  <a:schemeClr val="dk1"/>
                </a:solidFill>
              </a:defRPr>
            </a:lvl7pPr>
            <a:lvl8pPr marL="3657600" lvl="7" indent="-304800" rtl="0">
              <a:spcBef>
                <a:spcPts val="1000"/>
              </a:spcBef>
              <a:spcAft>
                <a:spcPts val="0"/>
              </a:spcAft>
              <a:buClr>
                <a:schemeClr val="dk1"/>
              </a:buClr>
              <a:buSzPts val="1200"/>
              <a:buChar char="○"/>
              <a:defRPr sz="1200">
                <a:solidFill>
                  <a:schemeClr val="dk1"/>
                </a:solidFill>
              </a:defRPr>
            </a:lvl8pPr>
            <a:lvl9pPr marL="4114800" lvl="8" indent="-304800" rtl="0">
              <a:spcBef>
                <a:spcPts val="1000"/>
              </a:spcBef>
              <a:spcAft>
                <a:spcPts val="1000"/>
              </a:spcAft>
              <a:buClr>
                <a:schemeClr val="dk1"/>
              </a:buClr>
              <a:buSzPts val="1200"/>
              <a:buChar char="■"/>
              <a:defRPr sz="1200">
                <a:solidFill>
                  <a:schemeClr val="dk1"/>
                </a:solidFill>
              </a:defRPr>
            </a:lvl9pPr>
          </a:lstStyle>
          <a:p>
            <a:endParaRPr/>
          </a:p>
        </p:txBody>
      </p:sp>
      <p:sp>
        <p:nvSpPr>
          <p:cNvPr id="56" name="Google Shape;56;p14"/>
          <p:cNvSpPr txBox="1">
            <a:spLocks noGrp="1"/>
          </p:cNvSpPr>
          <p:nvPr>
            <p:ph type="subTitle" idx="3"/>
          </p:nvPr>
        </p:nvSpPr>
        <p:spPr>
          <a:xfrm>
            <a:off x="457200" y="1140100"/>
            <a:ext cx="1404000" cy="986100"/>
          </a:xfrm>
          <a:prstGeom prst="rect">
            <a:avLst/>
          </a:prstGeom>
        </p:spPr>
        <p:txBody>
          <a:bodyPr spcFirstLastPara="1" wrap="square" lIns="91425" tIns="91425" rIns="91425" bIns="91425" anchor="ctr" anchorCtr="0">
            <a:normAutofit/>
          </a:bodyPr>
          <a:lstStyle>
            <a:lvl1pPr marL="0" marR="0" lvl="0" indent="0" algn="l" rtl="0">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rtl="0">
              <a:spcBef>
                <a:spcPts val="100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7" name="Google Shape;57;p14"/>
          <p:cNvSpPr txBox="1">
            <a:spLocks noGrp="1"/>
          </p:cNvSpPr>
          <p:nvPr>
            <p:ph type="subTitle" idx="4"/>
          </p:nvPr>
        </p:nvSpPr>
        <p:spPr>
          <a:xfrm>
            <a:off x="457200" y="2361338"/>
            <a:ext cx="1404000" cy="986100"/>
          </a:xfrm>
          <a:prstGeom prst="rect">
            <a:avLst/>
          </a:prstGeom>
        </p:spPr>
        <p:txBody>
          <a:bodyPr spcFirstLastPara="1" wrap="square" lIns="91425" tIns="91425" rIns="91425" bIns="91425" anchor="ctr" anchorCtr="0">
            <a:normAutofit/>
          </a:bodyPr>
          <a:lstStyle>
            <a:lvl1pPr marL="0" marR="0" lvl="0" indent="0" algn="l" rtl="0">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rtl="0">
              <a:spcBef>
                <a:spcPts val="100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8" name="Google Shape;58;p14"/>
          <p:cNvSpPr txBox="1">
            <a:spLocks noGrp="1"/>
          </p:cNvSpPr>
          <p:nvPr>
            <p:ph type="subTitle" idx="5"/>
          </p:nvPr>
        </p:nvSpPr>
        <p:spPr>
          <a:xfrm>
            <a:off x="457200" y="3582600"/>
            <a:ext cx="1404000" cy="986100"/>
          </a:xfrm>
          <a:prstGeom prst="rect">
            <a:avLst/>
          </a:prstGeom>
        </p:spPr>
        <p:txBody>
          <a:bodyPr spcFirstLastPara="1" wrap="square" lIns="91425" tIns="91425" rIns="91425" bIns="91425" anchor="ctr" anchorCtr="0">
            <a:normAutofit/>
          </a:bodyPr>
          <a:lstStyle>
            <a:lvl1pPr marL="0" marR="0" lvl="0" indent="0" algn="l" rtl="0">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rtl="0">
              <a:spcBef>
                <a:spcPts val="100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9" name="Google Shape;59;p14"/>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Font typeface="Hanken Grotesk"/>
              <a:buNone/>
              <a:defRPr b="1">
                <a:latin typeface="Hanken Grotesk"/>
                <a:ea typeface="Hanken Grotesk"/>
                <a:cs typeface="Hanken Grotesk"/>
                <a:sym typeface="Hanken Grotesk"/>
              </a:defRPr>
            </a:lvl1pPr>
            <a:lvl2pPr lvl="1" rtl="0">
              <a:spcBef>
                <a:spcPts val="0"/>
              </a:spcBef>
              <a:spcAft>
                <a:spcPts val="0"/>
              </a:spcAft>
              <a:buSzPts val="2800"/>
              <a:buFont typeface="Hanken Grotesk"/>
              <a:buNone/>
              <a:defRPr b="1">
                <a:latin typeface="Hanken Grotesk"/>
                <a:ea typeface="Hanken Grotesk"/>
                <a:cs typeface="Hanken Grotesk"/>
                <a:sym typeface="Hanken Grotesk"/>
              </a:defRPr>
            </a:lvl2pPr>
            <a:lvl3pPr lvl="2" rtl="0">
              <a:spcBef>
                <a:spcPts val="0"/>
              </a:spcBef>
              <a:spcAft>
                <a:spcPts val="0"/>
              </a:spcAft>
              <a:buSzPts val="2800"/>
              <a:buFont typeface="Hanken Grotesk"/>
              <a:buNone/>
              <a:defRPr b="1">
                <a:latin typeface="Hanken Grotesk"/>
                <a:ea typeface="Hanken Grotesk"/>
                <a:cs typeface="Hanken Grotesk"/>
                <a:sym typeface="Hanken Grotesk"/>
              </a:defRPr>
            </a:lvl3pPr>
            <a:lvl4pPr lvl="3" rtl="0">
              <a:spcBef>
                <a:spcPts val="0"/>
              </a:spcBef>
              <a:spcAft>
                <a:spcPts val="0"/>
              </a:spcAft>
              <a:buSzPts val="2800"/>
              <a:buFont typeface="Hanken Grotesk"/>
              <a:buNone/>
              <a:defRPr b="1">
                <a:latin typeface="Hanken Grotesk"/>
                <a:ea typeface="Hanken Grotesk"/>
                <a:cs typeface="Hanken Grotesk"/>
                <a:sym typeface="Hanken Grotesk"/>
              </a:defRPr>
            </a:lvl4pPr>
            <a:lvl5pPr lvl="4" rtl="0">
              <a:spcBef>
                <a:spcPts val="0"/>
              </a:spcBef>
              <a:spcAft>
                <a:spcPts val="0"/>
              </a:spcAft>
              <a:buSzPts val="2800"/>
              <a:buFont typeface="Hanken Grotesk"/>
              <a:buNone/>
              <a:defRPr b="1">
                <a:latin typeface="Hanken Grotesk"/>
                <a:ea typeface="Hanken Grotesk"/>
                <a:cs typeface="Hanken Grotesk"/>
                <a:sym typeface="Hanken Grotesk"/>
              </a:defRPr>
            </a:lvl5pPr>
            <a:lvl6pPr lvl="5" rtl="0">
              <a:spcBef>
                <a:spcPts val="0"/>
              </a:spcBef>
              <a:spcAft>
                <a:spcPts val="0"/>
              </a:spcAft>
              <a:buSzPts val="2800"/>
              <a:buFont typeface="Hanken Grotesk"/>
              <a:buNone/>
              <a:defRPr b="1">
                <a:latin typeface="Hanken Grotesk"/>
                <a:ea typeface="Hanken Grotesk"/>
                <a:cs typeface="Hanken Grotesk"/>
                <a:sym typeface="Hanken Grotesk"/>
              </a:defRPr>
            </a:lvl6pPr>
            <a:lvl7pPr lvl="6" rtl="0">
              <a:spcBef>
                <a:spcPts val="0"/>
              </a:spcBef>
              <a:spcAft>
                <a:spcPts val="0"/>
              </a:spcAft>
              <a:buSzPts val="2800"/>
              <a:buFont typeface="Hanken Grotesk"/>
              <a:buNone/>
              <a:defRPr b="1">
                <a:latin typeface="Hanken Grotesk"/>
                <a:ea typeface="Hanken Grotesk"/>
                <a:cs typeface="Hanken Grotesk"/>
                <a:sym typeface="Hanken Grotesk"/>
              </a:defRPr>
            </a:lvl7pPr>
            <a:lvl8pPr lvl="7" rtl="0">
              <a:spcBef>
                <a:spcPts val="0"/>
              </a:spcBef>
              <a:spcAft>
                <a:spcPts val="0"/>
              </a:spcAft>
              <a:buSzPts val="2800"/>
              <a:buFont typeface="Hanken Grotesk"/>
              <a:buNone/>
              <a:defRPr b="1">
                <a:latin typeface="Hanken Grotesk"/>
                <a:ea typeface="Hanken Grotesk"/>
                <a:cs typeface="Hanken Grotesk"/>
                <a:sym typeface="Hanken Grotesk"/>
              </a:defRPr>
            </a:lvl8pPr>
            <a:lvl9pPr lvl="8" rtl="0">
              <a:spcBef>
                <a:spcPts val="0"/>
              </a:spcBef>
              <a:spcAft>
                <a:spcPts val="0"/>
              </a:spcAft>
              <a:buSzPts val="2800"/>
              <a:buFont typeface="Hanken Grotesk"/>
              <a:buNone/>
              <a:defRPr b="1">
                <a:latin typeface="Hanken Grotesk"/>
                <a:ea typeface="Hanken Grotesk"/>
                <a:cs typeface="Hanken Grotesk"/>
                <a:sym typeface="Hanken Grotesk"/>
              </a:defRPr>
            </a:lvl9pPr>
          </a:lstStyle>
          <a:p>
            <a:endParaRPr/>
          </a:p>
        </p:txBody>
      </p:sp>
      <p:sp>
        <p:nvSpPr>
          <p:cNvPr id="60" name="Google Shape;60;p14"/>
          <p:cNvSpPr txBox="1">
            <a:spLocks noGrp="1"/>
          </p:cNvSpPr>
          <p:nvPr>
            <p:ph type="body" idx="6"/>
          </p:nvPr>
        </p:nvSpPr>
        <p:spPr>
          <a:xfrm>
            <a:off x="2064350" y="3582588"/>
            <a:ext cx="5252100" cy="986100"/>
          </a:xfrm>
          <a:prstGeom prst="rect">
            <a:avLst/>
          </a:prstGeom>
          <a:noFill/>
          <a:ln>
            <a:noFill/>
          </a:ln>
        </p:spPr>
        <p:txBody>
          <a:bodyPr spcFirstLastPara="1" wrap="square" lIns="91425" tIns="91425" rIns="91425" bIns="91425" anchor="ctr" anchorCtr="0">
            <a:normAutofit/>
          </a:bodyPr>
          <a:lstStyle>
            <a:lvl1pPr marL="457200" lvl="0" indent="-304800" rtl="0">
              <a:spcBef>
                <a:spcPts val="0"/>
              </a:spcBef>
              <a:spcAft>
                <a:spcPts val="0"/>
              </a:spcAft>
              <a:buClr>
                <a:schemeClr val="dk1"/>
              </a:buClr>
              <a:buSzPts val="1200"/>
              <a:buChar char="•"/>
              <a:defRPr sz="1200">
                <a:solidFill>
                  <a:schemeClr val="dk1"/>
                </a:solidFill>
              </a:defRPr>
            </a:lvl1pPr>
            <a:lvl2pPr marL="914400" lvl="1" indent="-304800" rtl="0">
              <a:spcBef>
                <a:spcPts val="1000"/>
              </a:spcBef>
              <a:spcAft>
                <a:spcPts val="0"/>
              </a:spcAft>
              <a:buClr>
                <a:schemeClr val="dk1"/>
              </a:buClr>
              <a:buSzPts val="1200"/>
              <a:buChar char="○"/>
              <a:defRPr sz="1200">
                <a:solidFill>
                  <a:schemeClr val="dk1"/>
                </a:solidFill>
              </a:defRPr>
            </a:lvl2pPr>
            <a:lvl3pPr marL="1371600" lvl="2" indent="-304800" rtl="0">
              <a:spcBef>
                <a:spcPts val="1000"/>
              </a:spcBef>
              <a:spcAft>
                <a:spcPts val="0"/>
              </a:spcAft>
              <a:buClr>
                <a:schemeClr val="dk1"/>
              </a:buClr>
              <a:buSzPts val="1200"/>
              <a:buChar char="■"/>
              <a:defRPr sz="1200">
                <a:solidFill>
                  <a:schemeClr val="dk1"/>
                </a:solidFill>
              </a:defRPr>
            </a:lvl3pPr>
            <a:lvl4pPr marL="1828800" lvl="3" indent="-304800" rtl="0">
              <a:spcBef>
                <a:spcPts val="1000"/>
              </a:spcBef>
              <a:spcAft>
                <a:spcPts val="0"/>
              </a:spcAft>
              <a:buClr>
                <a:schemeClr val="dk1"/>
              </a:buClr>
              <a:buSzPts val="1200"/>
              <a:buChar char="●"/>
              <a:defRPr sz="1200">
                <a:solidFill>
                  <a:schemeClr val="dk1"/>
                </a:solidFill>
              </a:defRPr>
            </a:lvl4pPr>
            <a:lvl5pPr marL="2286000" lvl="4" indent="-304800" rtl="0">
              <a:spcBef>
                <a:spcPts val="1000"/>
              </a:spcBef>
              <a:spcAft>
                <a:spcPts val="0"/>
              </a:spcAft>
              <a:buClr>
                <a:schemeClr val="dk1"/>
              </a:buClr>
              <a:buSzPts val="1200"/>
              <a:buChar char="○"/>
              <a:defRPr sz="1200">
                <a:solidFill>
                  <a:schemeClr val="dk1"/>
                </a:solidFill>
              </a:defRPr>
            </a:lvl5pPr>
            <a:lvl6pPr marL="2743200" lvl="5" indent="-304800" rtl="0">
              <a:spcBef>
                <a:spcPts val="1000"/>
              </a:spcBef>
              <a:spcAft>
                <a:spcPts val="0"/>
              </a:spcAft>
              <a:buClr>
                <a:schemeClr val="dk1"/>
              </a:buClr>
              <a:buSzPts val="1200"/>
              <a:buChar char="■"/>
              <a:defRPr sz="1200">
                <a:solidFill>
                  <a:schemeClr val="dk1"/>
                </a:solidFill>
              </a:defRPr>
            </a:lvl6pPr>
            <a:lvl7pPr marL="3200400" lvl="6" indent="-304800" rtl="0">
              <a:spcBef>
                <a:spcPts val="1000"/>
              </a:spcBef>
              <a:spcAft>
                <a:spcPts val="0"/>
              </a:spcAft>
              <a:buClr>
                <a:schemeClr val="dk1"/>
              </a:buClr>
              <a:buSzPts val="1200"/>
              <a:buChar char="●"/>
              <a:defRPr sz="1200">
                <a:solidFill>
                  <a:schemeClr val="dk1"/>
                </a:solidFill>
              </a:defRPr>
            </a:lvl7pPr>
            <a:lvl8pPr marL="3657600" lvl="7" indent="-304800" rtl="0">
              <a:spcBef>
                <a:spcPts val="1000"/>
              </a:spcBef>
              <a:spcAft>
                <a:spcPts val="0"/>
              </a:spcAft>
              <a:buClr>
                <a:schemeClr val="dk1"/>
              </a:buClr>
              <a:buSzPts val="1200"/>
              <a:buChar char="○"/>
              <a:defRPr sz="1200">
                <a:solidFill>
                  <a:schemeClr val="dk1"/>
                </a:solidFill>
              </a:defRPr>
            </a:lvl8pPr>
            <a:lvl9pPr marL="4114800" lvl="8" indent="-304800" rtl="0">
              <a:spcBef>
                <a:spcPts val="1000"/>
              </a:spcBef>
              <a:spcAft>
                <a:spcPts val="1000"/>
              </a:spcAft>
              <a:buClr>
                <a:schemeClr val="dk1"/>
              </a:buClr>
              <a:buSzPts val="1200"/>
              <a:buChar char="■"/>
              <a:defRPr sz="1200">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section-3 1">
  <p:cSld name="CUSTOM_3_2_1_1_1_1_1_1_1">
    <p:bg>
      <p:bgPr>
        <a:solidFill>
          <a:schemeClr val="lt2"/>
        </a:solidFill>
        <a:effectLst/>
      </p:bgPr>
    </p:bg>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a:off x="457200" y="446825"/>
            <a:ext cx="8229600" cy="5691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atin typeface="Inter"/>
                <a:ea typeface="Inter"/>
                <a:cs typeface="Inter"/>
                <a:sym typeface="Inter"/>
              </a:defRPr>
            </a:lvl2pPr>
            <a:lvl3pPr lvl="2" rtl="0">
              <a:spcBef>
                <a:spcPts val="0"/>
              </a:spcBef>
              <a:spcAft>
                <a:spcPts val="0"/>
              </a:spcAft>
              <a:buSzPts val="2800"/>
              <a:buNone/>
              <a:defRPr>
                <a:latin typeface="Inter"/>
                <a:ea typeface="Inter"/>
                <a:cs typeface="Inter"/>
                <a:sym typeface="Inter"/>
              </a:defRPr>
            </a:lvl3pPr>
            <a:lvl4pPr lvl="3" rtl="0">
              <a:spcBef>
                <a:spcPts val="0"/>
              </a:spcBef>
              <a:spcAft>
                <a:spcPts val="0"/>
              </a:spcAft>
              <a:buSzPts val="2800"/>
              <a:buNone/>
              <a:defRPr>
                <a:latin typeface="Inter"/>
                <a:ea typeface="Inter"/>
                <a:cs typeface="Inter"/>
                <a:sym typeface="Inter"/>
              </a:defRPr>
            </a:lvl4pPr>
            <a:lvl5pPr lvl="4" rtl="0">
              <a:spcBef>
                <a:spcPts val="0"/>
              </a:spcBef>
              <a:spcAft>
                <a:spcPts val="0"/>
              </a:spcAft>
              <a:buSzPts val="2800"/>
              <a:buNone/>
              <a:defRPr>
                <a:latin typeface="Inter"/>
                <a:ea typeface="Inter"/>
                <a:cs typeface="Inter"/>
                <a:sym typeface="Inter"/>
              </a:defRPr>
            </a:lvl5pPr>
            <a:lvl6pPr lvl="5" rtl="0">
              <a:spcBef>
                <a:spcPts val="0"/>
              </a:spcBef>
              <a:spcAft>
                <a:spcPts val="0"/>
              </a:spcAft>
              <a:buSzPts val="2800"/>
              <a:buNone/>
              <a:defRPr>
                <a:latin typeface="Inter"/>
                <a:ea typeface="Inter"/>
                <a:cs typeface="Inter"/>
                <a:sym typeface="Inter"/>
              </a:defRPr>
            </a:lvl6pPr>
            <a:lvl7pPr lvl="6" rtl="0">
              <a:spcBef>
                <a:spcPts val="0"/>
              </a:spcBef>
              <a:spcAft>
                <a:spcPts val="0"/>
              </a:spcAft>
              <a:buSzPts val="2800"/>
              <a:buNone/>
              <a:defRPr>
                <a:latin typeface="Inter"/>
                <a:ea typeface="Inter"/>
                <a:cs typeface="Inter"/>
                <a:sym typeface="Inter"/>
              </a:defRPr>
            </a:lvl7pPr>
            <a:lvl8pPr lvl="7" rtl="0">
              <a:spcBef>
                <a:spcPts val="0"/>
              </a:spcBef>
              <a:spcAft>
                <a:spcPts val="0"/>
              </a:spcAft>
              <a:buSzPts val="2800"/>
              <a:buNone/>
              <a:defRPr>
                <a:latin typeface="Inter"/>
                <a:ea typeface="Inter"/>
                <a:cs typeface="Inter"/>
                <a:sym typeface="Inter"/>
              </a:defRPr>
            </a:lvl8pPr>
            <a:lvl9pPr lvl="8" rtl="0">
              <a:spcBef>
                <a:spcPts val="0"/>
              </a:spcBef>
              <a:spcAft>
                <a:spcPts val="0"/>
              </a:spcAft>
              <a:buSzPts val="2800"/>
              <a:buNone/>
              <a:defRPr>
                <a:latin typeface="Inter"/>
                <a:ea typeface="Inter"/>
                <a:cs typeface="Inter"/>
                <a:sym typeface="Inter"/>
              </a:defRPr>
            </a:lvl9pPr>
          </a:lstStyle>
          <a:p>
            <a:endParaRPr/>
          </a:p>
        </p:txBody>
      </p:sp>
      <p:sp>
        <p:nvSpPr>
          <p:cNvPr id="63" name="Google Shape;63;p15"/>
          <p:cNvSpPr/>
          <p:nvPr/>
        </p:nvSpPr>
        <p:spPr>
          <a:xfrm>
            <a:off x="457200" y="1289138"/>
            <a:ext cx="8229600" cy="986100"/>
          </a:xfrm>
          <a:prstGeom prst="rect">
            <a:avLst/>
          </a:prstGeom>
          <a:solidFill>
            <a:srgbClr val="FFFFFF">
              <a:alpha val="20000"/>
            </a:srgbClr>
          </a:solidFill>
          <a:ln w="12700" cap="flat" cmpd="sng">
            <a:solidFill>
              <a:schemeClr val="lt1">
                <a:alpha val="49800"/>
              </a:schemeClr>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sp>
        <p:nvSpPr>
          <p:cNvPr id="64" name="Google Shape;64;p15"/>
          <p:cNvSpPr txBox="1">
            <a:spLocks noGrp="1"/>
          </p:cNvSpPr>
          <p:nvPr>
            <p:ph type="subTitle" idx="1"/>
          </p:nvPr>
        </p:nvSpPr>
        <p:spPr>
          <a:xfrm>
            <a:off x="457200" y="1289150"/>
            <a:ext cx="2142300" cy="986100"/>
          </a:xfrm>
          <a:prstGeom prst="rect">
            <a:avLst/>
          </a:prstGeom>
        </p:spPr>
        <p:txBody>
          <a:bodyPr spcFirstLastPara="1" wrap="square" lIns="91425" tIns="91425" rIns="91425" bIns="91425" anchor="ctr" anchorCtr="0">
            <a:normAutofit/>
          </a:bodyPr>
          <a:lstStyle>
            <a:lvl1pPr marL="0" marR="0" lvl="0" indent="0" algn="l" rtl="0">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rtl="0">
              <a:spcBef>
                <a:spcPts val="1000"/>
              </a:spcBef>
              <a:spcAft>
                <a:spcPts val="0"/>
              </a:spcAft>
              <a:buClr>
                <a:schemeClr val="dk1"/>
              </a:buClr>
              <a:buSzPts val="1300"/>
              <a:buNone/>
              <a:defRPr sz="1300">
                <a:solidFill>
                  <a:schemeClr val="dk1"/>
                </a:solidFill>
              </a:defRPr>
            </a:lvl2pPr>
            <a:lvl3pPr lvl="2" rtl="0">
              <a:spcBef>
                <a:spcPts val="0"/>
              </a:spcBef>
              <a:spcAft>
                <a:spcPts val="0"/>
              </a:spcAft>
              <a:buClr>
                <a:schemeClr val="dk1"/>
              </a:buClr>
              <a:buSzPts val="1300"/>
              <a:buNone/>
              <a:defRPr sz="1300">
                <a:solidFill>
                  <a:schemeClr val="dk1"/>
                </a:solidFill>
              </a:defRPr>
            </a:lvl3pPr>
            <a:lvl4pPr lvl="3" rtl="0">
              <a:spcBef>
                <a:spcPts val="0"/>
              </a:spcBef>
              <a:spcAft>
                <a:spcPts val="0"/>
              </a:spcAft>
              <a:buClr>
                <a:schemeClr val="dk1"/>
              </a:buClr>
              <a:buSzPts val="1300"/>
              <a:buNone/>
              <a:defRPr sz="1300">
                <a:solidFill>
                  <a:schemeClr val="dk1"/>
                </a:solidFill>
              </a:defRPr>
            </a:lvl4pPr>
            <a:lvl5pPr lvl="4" rtl="0">
              <a:spcBef>
                <a:spcPts val="0"/>
              </a:spcBef>
              <a:spcAft>
                <a:spcPts val="0"/>
              </a:spcAft>
              <a:buClr>
                <a:schemeClr val="dk1"/>
              </a:buClr>
              <a:buSzPts val="1300"/>
              <a:buNone/>
              <a:defRPr sz="1300">
                <a:solidFill>
                  <a:schemeClr val="dk1"/>
                </a:solidFill>
              </a:defRPr>
            </a:lvl5pPr>
            <a:lvl6pPr lvl="5" rtl="0">
              <a:spcBef>
                <a:spcPts val="0"/>
              </a:spcBef>
              <a:spcAft>
                <a:spcPts val="0"/>
              </a:spcAft>
              <a:buClr>
                <a:schemeClr val="dk1"/>
              </a:buClr>
              <a:buSzPts val="1300"/>
              <a:buNone/>
              <a:defRPr sz="1300">
                <a:solidFill>
                  <a:schemeClr val="dk1"/>
                </a:solidFill>
              </a:defRPr>
            </a:lvl6pPr>
            <a:lvl7pPr lvl="6" rtl="0">
              <a:spcBef>
                <a:spcPts val="0"/>
              </a:spcBef>
              <a:spcAft>
                <a:spcPts val="0"/>
              </a:spcAft>
              <a:buClr>
                <a:schemeClr val="dk1"/>
              </a:buClr>
              <a:buSzPts val="1300"/>
              <a:buNone/>
              <a:defRPr sz="1300">
                <a:solidFill>
                  <a:schemeClr val="dk1"/>
                </a:solidFill>
              </a:defRPr>
            </a:lvl7pPr>
            <a:lvl8pPr lvl="7" rtl="0">
              <a:spcBef>
                <a:spcPts val="0"/>
              </a:spcBef>
              <a:spcAft>
                <a:spcPts val="0"/>
              </a:spcAft>
              <a:buClr>
                <a:schemeClr val="dk1"/>
              </a:buClr>
              <a:buSzPts val="1300"/>
              <a:buNone/>
              <a:defRPr sz="1300">
                <a:solidFill>
                  <a:schemeClr val="dk1"/>
                </a:solidFill>
              </a:defRPr>
            </a:lvl8pPr>
            <a:lvl9pPr lvl="8" rtl="0">
              <a:spcBef>
                <a:spcPts val="0"/>
              </a:spcBef>
              <a:spcAft>
                <a:spcPts val="0"/>
              </a:spcAft>
              <a:buClr>
                <a:schemeClr val="dk1"/>
              </a:buClr>
              <a:buSzPts val="1300"/>
              <a:buNone/>
              <a:defRPr sz="1300">
                <a:solidFill>
                  <a:schemeClr val="dk1"/>
                </a:solidFill>
              </a:defRPr>
            </a:lvl9pPr>
          </a:lstStyle>
          <a:p>
            <a:endParaRPr/>
          </a:p>
        </p:txBody>
      </p:sp>
      <p:sp>
        <p:nvSpPr>
          <p:cNvPr id="65" name="Google Shape;65;p15"/>
          <p:cNvSpPr txBox="1">
            <a:spLocks noGrp="1"/>
          </p:cNvSpPr>
          <p:nvPr>
            <p:ph type="body" idx="2"/>
          </p:nvPr>
        </p:nvSpPr>
        <p:spPr>
          <a:xfrm>
            <a:off x="2749850" y="1289125"/>
            <a:ext cx="5937000" cy="986100"/>
          </a:xfrm>
          <a:prstGeom prst="rect">
            <a:avLst/>
          </a:prstGeom>
          <a:noFill/>
          <a:ln>
            <a:noFill/>
          </a:ln>
        </p:spPr>
        <p:txBody>
          <a:bodyPr spcFirstLastPara="1" wrap="square" lIns="91425" tIns="91425" rIns="91425" bIns="91425" anchor="ctr" anchorCtr="0">
            <a:norm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000"/>
              </a:spcBef>
              <a:spcAft>
                <a:spcPts val="0"/>
              </a:spcAft>
              <a:buClr>
                <a:schemeClr val="dk1"/>
              </a:buClr>
              <a:buSzPts val="1100"/>
              <a:buChar char="○"/>
              <a:defRPr sz="1100">
                <a:solidFill>
                  <a:schemeClr val="dk1"/>
                </a:solidFill>
              </a:defRPr>
            </a:lvl2pPr>
            <a:lvl3pPr marL="1371600" lvl="2" indent="-298450" rtl="0">
              <a:spcBef>
                <a:spcPts val="1000"/>
              </a:spcBef>
              <a:spcAft>
                <a:spcPts val="0"/>
              </a:spcAft>
              <a:buClr>
                <a:schemeClr val="dk1"/>
              </a:buClr>
              <a:buSzPts val="1100"/>
              <a:buChar char="■"/>
              <a:defRPr sz="1100">
                <a:solidFill>
                  <a:schemeClr val="dk1"/>
                </a:solidFill>
              </a:defRPr>
            </a:lvl3pPr>
            <a:lvl4pPr marL="1828800" lvl="3" indent="-298450" rtl="0">
              <a:spcBef>
                <a:spcPts val="1000"/>
              </a:spcBef>
              <a:spcAft>
                <a:spcPts val="0"/>
              </a:spcAft>
              <a:buClr>
                <a:schemeClr val="dk1"/>
              </a:buClr>
              <a:buSzPts val="1100"/>
              <a:buChar char="●"/>
              <a:defRPr sz="1100">
                <a:solidFill>
                  <a:schemeClr val="dk1"/>
                </a:solidFill>
              </a:defRPr>
            </a:lvl4pPr>
            <a:lvl5pPr marL="2286000" lvl="4" indent="-298450" rtl="0">
              <a:spcBef>
                <a:spcPts val="1000"/>
              </a:spcBef>
              <a:spcAft>
                <a:spcPts val="0"/>
              </a:spcAft>
              <a:buClr>
                <a:schemeClr val="dk1"/>
              </a:buClr>
              <a:buSzPts val="1100"/>
              <a:buChar char="○"/>
              <a:defRPr sz="1100">
                <a:solidFill>
                  <a:schemeClr val="dk1"/>
                </a:solidFill>
              </a:defRPr>
            </a:lvl5pPr>
            <a:lvl6pPr marL="2743200" lvl="5" indent="-298450" rtl="0">
              <a:spcBef>
                <a:spcPts val="1000"/>
              </a:spcBef>
              <a:spcAft>
                <a:spcPts val="0"/>
              </a:spcAft>
              <a:buClr>
                <a:schemeClr val="dk1"/>
              </a:buClr>
              <a:buSzPts val="1100"/>
              <a:buChar char="■"/>
              <a:defRPr sz="1100">
                <a:solidFill>
                  <a:schemeClr val="dk1"/>
                </a:solidFill>
              </a:defRPr>
            </a:lvl6pPr>
            <a:lvl7pPr marL="3200400" lvl="6" indent="-298450" rtl="0">
              <a:spcBef>
                <a:spcPts val="1000"/>
              </a:spcBef>
              <a:spcAft>
                <a:spcPts val="0"/>
              </a:spcAft>
              <a:buClr>
                <a:schemeClr val="dk1"/>
              </a:buClr>
              <a:buSzPts val="1100"/>
              <a:buChar char="●"/>
              <a:defRPr sz="1100">
                <a:solidFill>
                  <a:schemeClr val="dk1"/>
                </a:solidFill>
              </a:defRPr>
            </a:lvl7pPr>
            <a:lvl8pPr marL="3657600" lvl="7" indent="-298450" rtl="0">
              <a:spcBef>
                <a:spcPts val="1000"/>
              </a:spcBef>
              <a:spcAft>
                <a:spcPts val="0"/>
              </a:spcAft>
              <a:buClr>
                <a:schemeClr val="dk1"/>
              </a:buClr>
              <a:buSzPts val="1100"/>
              <a:buChar char="○"/>
              <a:defRPr sz="1100">
                <a:solidFill>
                  <a:schemeClr val="dk1"/>
                </a:solidFill>
              </a:defRPr>
            </a:lvl8pPr>
            <a:lvl9pPr marL="4114800" lvl="8" indent="-298450" rtl="0">
              <a:spcBef>
                <a:spcPts val="1000"/>
              </a:spcBef>
              <a:spcAft>
                <a:spcPts val="1000"/>
              </a:spcAft>
              <a:buClr>
                <a:schemeClr val="dk1"/>
              </a:buClr>
              <a:buSzPts val="1100"/>
              <a:buChar char="■"/>
              <a:defRPr sz="1100">
                <a:solidFill>
                  <a:schemeClr val="dk1"/>
                </a:solidFill>
              </a:defRPr>
            </a:lvl9pPr>
          </a:lstStyle>
          <a:p>
            <a:endParaRPr/>
          </a:p>
        </p:txBody>
      </p:sp>
      <p:sp>
        <p:nvSpPr>
          <p:cNvPr id="66" name="Google Shape;66;p15"/>
          <p:cNvSpPr/>
          <p:nvPr/>
        </p:nvSpPr>
        <p:spPr>
          <a:xfrm>
            <a:off x="457200" y="2397125"/>
            <a:ext cx="8229600" cy="986100"/>
          </a:xfrm>
          <a:prstGeom prst="rect">
            <a:avLst/>
          </a:prstGeom>
          <a:solidFill>
            <a:srgbClr val="FFFFFF">
              <a:alpha val="20000"/>
            </a:srgbClr>
          </a:solidFill>
          <a:ln w="12700" cap="flat" cmpd="sng">
            <a:solidFill>
              <a:schemeClr val="lt1">
                <a:alpha val="49800"/>
              </a:schemeClr>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sp>
        <p:nvSpPr>
          <p:cNvPr id="67" name="Google Shape;67;p15"/>
          <p:cNvSpPr txBox="1">
            <a:spLocks noGrp="1"/>
          </p:cNvSpPr>
          <p:nvPr>
            <p:ph type="subTitle" idx="3"/>
          </p:nvPr>
        </p:nvSpPr>
        <p:spPr>
          <a:xfrm>
            <a:off x="457200" y="2397150"/>
            <a:ext cx="2142300" cy="986100"/>
          </a:xfrm>
          <a:prstGeom prst="rect">
            <a:avLst/>
          </a:prstGeom>
        </p:spPr>
        <p:txBody>
          <a:bodyPr spcFirstLastPara="1" wrap="square" lIns="91425" tIns="91425" rIns="91425" bIns="91425" anchor="ctr" anchorCtr="0">
            <a:normAutofit/>
          </a:bodyPr>
          <a:lstStyle>
            <a:lvl1pPr marL="0" marR="0" lvl="0" indent="0" algn="l" rtl="0">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rtl="0">
              <a:spcBef>
                <a:spcPts val="1000"/>
              </a:spcBef>
              <a:spcAft>
                <a:spcPts val="0"/>
              </a:spcAft>
              <a:buClr>
                <a:schemeClr val="dk1"/>
              </a:buClr>
              <a:buSzPts val="1300"/>
              <a:buNone/>
              <a:defRPr sz="1300">
                <a:solidFill>
                  <a:schemeClr val="dk1"/>
                </a:solidFill>
              </a:defRPr>
            </a:lvl2pPr>
            <a:lvl3pPr lvl="2" rtl="0">
              <a:spcBef>
                <a:spcPts val="0"/>
              </a:spcBef>
              <a:spcAft>
                <a:spcPts val="0"/>
              </a:spcAft>
              <a:buClr>
                <a:schemeClr val="dk1"/>
              </a:buClr>
              <a:buSzPts val="1300"/>
              <a:buNone/>
              <a:defRPr sz="1300">
                <a:solidFill>
                  <a:schemeClr val="dk1"/>
                </a:solidFill>
              </a:defRPr>
            </a:lvl3pPr>
            <a:lvl4pPr lvl="3" rtl="0">
              <a:spcBef>
                <a:spcPts val="0"/>
              </a:spcBef>
              <a:spcAft>
                <a:spcPts val="0"/>
              </a:spcAft>
              <a:buClr>
                <a:schemeClr val="dk1"/>
              </a:buClr>
              <a:buSzPts val="1300"/>
              <a:buNone/>
              <a:defRPr sz="1300">
                <a:solidFill>
                  <a:schemeClr val="dk1"/>
                </a:solidFill>
              </a:defRPr>
            </a:lvl4pPr>
            <a:lvl5pPr lvl="4" rtl="0">
              <a:spcBef>
                <a:spcPts val="0"/>
              </a:spcBef>
              <a:spcAft>
                <a:spcPts val="0"/>
              </a:spcAft>
              <a:buClr>
                <a:schemeClr val="dk1"/>
              </a:buClr>
              <a:buSzPts val="1300"/>
              <a:buNone/>
              <a:defRPr sz="1300">
                <a:solidFill>
                  <a:schemeClr val="dk1"/>
                </a:solidFill>
              </a:defRPr>
            </a:lvl5pPr>
            <a:lvl6pPr lvl="5" rtl="0">
              <a:spcBef>
                <a:spcPts val="0"/>
              </a:spcBef>
              <a:spcAft>
                <a:spcPts val="0"/>
              </a:spcAft>
              <a:buClr>
                <a:schemeClr val="dk1"/>
              </a:buClr>
              <a:buSzPts val="1300"/>
              <a:buNone/>
              <a:defRPr sz="1300">
                <a:solidFill>
                  <a:schemeClr val="dk1"/>
                </a:solidFill>
              </a:defRPr>
            </a:lvl6pPr>
            <a:lvl7pPr lvl="6" rtl="0">
              <a:spcBef>
                <a:spcPts val="0"/>
              </a:spcBef>
              <a:spcAft>
                <a:spcPts val="0"/>
              </a:spcAft>
              <a:buClr>
                <a:schemeClr val="dk1"/>
              </a:buClr>
              <a:buSzPts val="1300"/>
              <a:buNone/>
              <a:defRPr sz="1300">
                <a:solidFill>
                  <a:schemeClr val="dk1"/>
                </a:solidFill>
              </a:defRPr>
            </a:lvl7pPr>
            <a:lvl8pPr lvl="7" rtl="0">
              <a:spcBef>
                <a:spcPts val="0"/>
              </a:spcBef>
              <a:spcAft>
                <a:spcPts val="0"/>
              </a:spcAft>
              <a:buClr>
                <a:schemeClr val="dk1"/>
              </a:buClr>
              <a:buSzPts val="1300"/>
              <a:buNone/>
              <a:defRPr sz="1300">
                <a:solidFill>
                  <a:schemeClr val="dk1"/>
                </a:solidFill>
              </a:defRPr>
            </a:lvl8pPr>
            <a:lvl9pPr lvl="8" rtl="0">
              <a:spcBef>
                <a:spcPts val="0"/>
              </a:spcBef>
              <a:spcAft>
                <a:spcPts val="0"/>
              </a:spcAft>
              <a:buClr>
                <a:schemeClr val="dk1"/>
              </a:buClr>
              <a:buSzPts val="1300"/>
              <a:buNone/>
              <a:defRPr sz="1300">
                <a:solidFill>
                  <a:schemeClr val="dk1"/>
                </a:solidFill>
              </a:defRPr>
            </a:lvl9pPr>
          </a:lstStyle>
          <a:p>
            <a:endParaRPr/>
          </a:p>
        </p:txBody>
      </p:sp>
      <p:sp>
        <p:nvSpPr>
          <p:cNvPr id="68" name="Google Shape;68;p15"/>
          <p:cNvSpPr/>
          <p:nvPr/>
        </p:nvSpPr>
        <p:spPr>
          <a:xfrm>
            <a:off x="457200" y="3505113"/>
            <a:ext cx="8229600" cy="986100"/>
          </a:xfrm>
          <a:prstGeom prst="rect">
            <a:avLst/>
          </a:prstGeom>
          <a:solidFill>
            <a:srgbClr val="FFFFFF">
              <a:alpha val="20000"/>
            </a:srgbClr>
          </a:solidFill>
          <a:ln w="12700" cap="flat" cmpd="sng">
            <a:solidFill>
              <a:schemeClr val="lt1">
                <a:alpha val="49800"/>
              </a:schemeClr>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sp>
        <p:nvSpPr>
          <p:cNvPr id="69" name="Google Shape;69;p15"/>
          <p:cNvSpPr txBox="1">
            <a:spLocks noGrp="1"/>
          </p:cNvSpPr>
          <p:nvPr>
            <p:ph type="body" idx="4"/>
          </p:nvPr>
        </p:nvSpPr>
        <p:spPr>
          <a:xfrm>
            <a:off x="2749800" y="3506400"/>
            <a:ext cx="5937000" cy="986100"/>
          </a:xfrm>
          <a:prstGeom prst="rect">
            <a:avLst/>
          </a:prstGeom>
          <a:noFill/>
          <a:ln>
            <a:noFill/>
          </a:ln>
        </p:spPr>
        <p:txBody>
          <a:bodyPr spcFirstLastPara="1" wrap="square" lIns="91425" tIns="91425" rIns="91425" bIns="91425" anchor="ctr" anchorCtr="0">
            <a:norm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000"/>
              </a:spcBef>
              <a:spcAft>
                <a:spcPts val="0"/>
              </a:spcAft>
              <a:buClr>
                <a:schemeClr val="dk1"/>
              </a:buClr>
              <a:buSzPts val="1100"/>
              <a:buChar char="○"/>
              <a:defRPr sz="1100">
                <a:solidFill>
                  <a:schemeClr val="dk1"/>
                </a:solidFill>
              </a:defRPr>
            </a:lvl2pPr>
            <a:lvl3pPr marL="1371600" lvl="2" indent="-298450" rtl="0">
              <a:spcBef>
                <a:spcPts val="1000"/>
              </a:spcBef>
              <a:spcAft>
                <a:spcPts val="0"/>
              </a:spcAft>
              <a:buClr>
                <a:schemeClr val="dk1"/>
              </a:buClr>
              <a:buSzPts val="1100"/>
              <a:buChar char="■"/>
              <a:defRPr sz="1100">
                <a:solidFill>
                  <a:schemeClr val="dk1"/>
                </a:solidFill>
              </a:defRPr>
            </a:lvl3pPr>
            <a:lvl4pPr marL="1828800" lvl="3" indent="-298450" rtl="0">
              <a:spcBef>
                <a:spcPts val="1000"/>
              </a:spcBef>
              <a:spcAft>
                <a:spcPts val="0"/>
              </a:spcAft>
              <a:buClr>
                <a:schemeClr val="dk1"/>
              </a:buClr>
              <a:buSzPts val="1100"/>
              <a:buChar char="●"/>
              <a:defRPr sz="1100">
                <a:solidFill>
                  <a:schemeClr val="dk1"/>
                </a:solidFill>
              </a:defRPr>
            </a:lvl4pPr>
            <a:lvl5pPr marL="2286000" lvl="4" indent="-298450" rtl="0">
              <a:spcBef>
                <a:spcPts val="1000"/>
              </a:spcBef>
              <a:spcAft>
                <a:spcPts val="0"/>
              </a:spcAft>
              <a:buClr>
                <a:schemeClr val="dk1"/>
              </a:buClr>
              <a:buSzPts val="1100"/>
              <a:buChar char="○"/>
              <a:defRPr sz="1100">
                <a:solidFill>
                  <a:schemeClr val="dk1"/>
                </a:solidFill>
              </a:defRPr>
            </a:lvl5pPr>
            <a:lvl6pPr marL="2743200" lvl="5" indent="-298450" rtl="0">
              <a:spcBef>
                <a:spcPts val="1000"/>
              </a:spcBef>
              <a:spcAft>
                <a:spcPts val="0"/>
              </a:spcAft>
              <a:buClr>
                <a:schemeClr val="dk1"/>
              </a:buClr>
              <a:buSzPts val="1100"/>
              <a:buChar char="■"/>
              <a:defRPr sz="1100">
                <a:solidFill>
                  <a:schemeClr val="dk1"/>
                </a:solidFill>
              </a:defRPr>
            </a:lvl6pPr>
            <a:lvl7pPr marL="3200400" lvl="6" indent="-298450" rtl="0">
              <a:spcBef>
                <a:spcPts val="1000"/>
              </a:spcBef>
              <a:spcAft>
                <a:spcPts val="0"/>
              </a:spcAft>
              <a:buClr>
                <a:schemeClr val="dk1"/>
              </a:buClr>
              <a:buSzPts val="1100"/>
              <a:buChar char="●"/>
              <a:defRPr sz="1100">
                <a:solidFill>
                  <a:schemeClr val="dk1"/>
                </a:solidFill>
              </a:defRPr>
            </a:lvl7pPr>
            <a:lvl8pPr marL="3657600" lvl="7" indent="-298450" rtl="0">
              <a:spcBef>
                <a:spcPts val="1000"/>
              </a:spcBef>
              <a:spcAft>
                <a:spcPts val="0"/>
              </a:spcAft>
              <a:buClr>
                <a:schemeClr val="dk1"/>
              </a:buClr>
              <a:buSzPts val="1100"/>
              <a:buChar char="○"/>
              <a:defRPr sz="1100">
                <a:solidFill>
                  <a:schemeClr val="dk1"/>
                </a:solidFill>
              </a:defRPr>
            </a:lvl8pPr>
            <a:lvl9pPr marL="4114800" lvl="8" indent="-298450" rtl="0">
              <a:spcBef>
                <a:spcPts val="1000"/>
              </a:spcBef>
              <a:spcAft>
                <a:spcPts val="1000"/>
              </a:spcAft>
              <a:buClr>
                <a:schemeClr val="dk1"/>
              </a:buClr>
              <a:buSzPts val="1100"/>
              <a:buChar char="■"/>
              <a:defRPr sz="1100">
                <a:solidFill>
                  <a:schemeClr val="dk1"/>
                </a:solidFill>
              </a:defRPr>
            </a:lvl9pPr>
          </a:lstStyle>
          <a:p>
            <a:endParaRPr/>
          </a:p>
        </p:txBody>
      </p:sp>
      <p:sp>
        <p:nvSpPr>
          <p:cNvPr id="70" name="Google Shape;70;p15"/>
          <p:cNvSpPr txBox="1">
            <a:spLocks noGrp="1"/>
          </p:cNvSpPr>
          <p:nvPr>
            <p:ph type="body" idx="5"/>
          </p:nvPr>
        </p:nvSpPr>
        <p:spPr>
          <a:xfrm>
            <a:off x="2749800" y="2397775"/>
            <a:ext cx="5937000" cy="986100"/>
          </a:xfrm>
          <a:prstGeom prst="rect">
            <a:avLst/>
          </a:prstGeom>
          <a:noFill/>
          <a:ln>
            <a:noFill/>
          </a:ln>
        </p:spPr>
        <p:txBody>
          <a:bodyPr spcFirstLastPara="1" wrap="square" lIns="91425" tIns="91425" rIns="91425" bIns="91425" anchor="ctr" anchorCtr="0">
            <a:norm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000"/>
              </a:spcBef>
              <a:spcAft>
                <a:spcPts val="0"/>
              </a:spcAft>
              <a:buClr>
                <a:schemeClr val="dk1"/>
              </a:buClr>
              <a:buSzPts val="1100"/>
              <a:buChar char="○"/>
              <a:defRPr sz="1100">
                <a:solidFill>
                  <a:schemeClr val="dk1"/>
                </a:solidFill>
              </a:defRPr>
            </a:lvl2pPr>
            <a:lvl3pPr marL="1371600" lvl="2" indent="-298450" rtl="0">
              <a:spcBef>
                <a:spcPts val="1000"/>
              </a:spcBef>
              <a:spcAft>
                <a:spcPts val="0"/>
              </a:spcAft>
              <a:buClr>
                <a:schemeClr val="dk1"/>
              </a:buClr>
              <a:buSzPts val="1100"/>
              <a:buChar char="■"/>
              <a:defRPr sz="1100">
                <a:solidFill>
                  <a:schemeClr val="dk1"/>
                </a:solidFill>
              </a:defRPr>
            </a:lvl3pPr>
            <a:lvl4pPr marL="1828800" lvl="3" indent="-298450" rtl="0">
              <a:spcBef>
                <a:spcPts val="1000"/>
              </a:spcBef>
              <a:spcAft>
                <a:spcPts val="0"/>
              </a:spcAft>
              <a:buClr>
                <a:schemeClr val="dk1"/>
              </a:buClr>
              <a:buSzPts val="1100"/>
              <a:buChar char="●"/>
              <a:defRPr sz="1100">
                <a:solidFill>
                  <a:schemeClr val="dk1"/>
                </a:solidFill>
              </a:defRPr>
            </a:lvl4pPr>
            <a:lvl5pPr marL="2286000" lvl="4" indent="-298450" rtl="0">
              <a:spcBef>
                <a:spcPts val="1000"/>
              </a:spcBef>
              <a:spcAft>
                <a:spcPts val="0"/>
              </a:spcAft>
              <a:buClr>
                <a:schemeClr val="dk1"/>
              </a:buClr>
              <a:buSzPts val="1100"/>
              <a:buChar char="○"/>
              <a:defRPr sz="1100">
                <a:solidFill>
                  <a:schemeClr val="dk1"/>
                </a:solidFill>
              </a:defRPr>
            </a:lvl5pPr>
            <a:lvl6pPr marL="2743200" lvl="5" indent="-298450" rtl="0">
              <a:spcBef>
                <a:spcPts val="1000"/>
              </a:spcBef>
              <a:spcAft>
                <a:spcPts val="0"/>
              </a:spcAft>
              <a:buClr>
                <a:schemeClr val="dk1"/>
              </a:buClr>
              <a:buSzPts val="1100"/>
              <a:buChar char="■"/>
              <a:defRPr sz="1100">
                <a:solidFill>
                  <a:schemeClr val="dk1"/>
                </a:solidFill>
              </a:defRPr>
            </a:lvl6pPr>
            <a:lvl7pPr marL="3200400" lvl="6" indent="-298450" rtl="0">
              <a:spcBef>
                <a:spcPts val="1000"/>
              </a:spcBef>
              <a:spcAft>
                <a:spcPts val="0"/>
              </a:spcAft>
              <a:buClr>
                <a:schemeClr val="dk1"/>
              </a:buClr>
              <a:buSzPts val="1100"/>
              <a:buChar char="●"/>
              <a:defRPr sz="1100">
                <a:solidFill>
                  <a:schemeClr val="dk1"/>
                </a:solidFill>
              </a:defRPr>
            </a:lvl7pPr>
            <a:lvl8pPr marL="3657600" lvl="7" indent="-298450" rtl="0">
              <a:spcBef>
                <a:spcPts val="1000"/>
              </a:spcBef>
              <a:spcAft>
                <a:spcPts val="0"/>
              </a:spcAft>
              <a:buClr>
                <a:schemeClr val="dk1"/>
              </a:buClr>
              <a:buSzPts val="1100"/>
              <a:buChar char="○"/>
              <a:defRPr sz="1100">
                <a:solidFill>
                  <a:schemeClr val="dk1"/>
                </a:solidFill>
              </a:defRPr>
            </a:lvl8pPr>
            <a:lvl9pPr marL="4114800" lvl="8" indent="-298450" rtl="0">
              <a:spcBef>
                <a:spcPts val="1000"/>
              </a:spcBef>
              <a:spcAft>
                <a:spcPts val="1000"/>
              </a:spcAft>
              <a:buClr>
                <a:schemeClr val="dk1"/>
              </a:buClr>
              <a:buSzPts val="1100"/>
              <a:buChar char="■"/>
              <a:defRPr sz="1100">
                <a:solidFill>
                  <a:schemeClr val="dk1"/>
                </a:solidFill>
              </a:defRPr>
            </a:lvl9pPr>
          </a:lstStyle>
          <a:p>
            <a:endParaRPr/>
          </a:p>
        </p:txBody>
      </p:sp>
      <p:sp>
        <p:nvSpPr>
          <p:cNvPr id="71" name="Google Shape;71;p15"/>
          <p:cNvSpPr txBox="1">
            <a:spLocks noGrp="1"/>
          </p:cNvSpPr>
          <p:nvPr>
            <p:ph type="subTitle" idx="6"/>
          </p:nvPr>
        </p:nvSpPr>
        <p:spPr>
          <a:xfrm>
            <a:off x="457200" y="3505150"/>
            <a:ext cx="2142300" cy="986100"/>
          </a:xfrm>
          <a:prstGeom prst="rect">
            <a:avLst/>
          </a:prstGeom>
        </p:spPr>
        <p:txBody>
          <a:bodyPr spcFirstLastPara="1" wrap="square" lIns="91425" tIns="91425" rIns="91425" bIns="91425" anchor="ctr" anchorCtr="0">
            <a:normAutofit/>
          </a:bodyPr>
          <a:lstStyle>
            <a:lvl1pPr marL="0" marR="0" lvl="0" indent="0" algn="l" rtl="0">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rtl="0">
              <a:spcBef>
                <a:spcPts val="1000"/>
              </a:spcBef>
              <a:spcAft>
                <a:spcPts val="0"/>
              </a:spcAft>
              <a:buClr>
                <a:schemeClr val="dk1"/>
              </a:buClr>
              <a:buSzPts val="1300"/>
              <a:buNone/>
              <a:defRPr sz="1300">
                <a:solidFill>
                  <a:schemeClr val="dk1"/>
                </a:solidFill>
              </a:defRPr>
            </a:lvl2pPr>
            <a:lvl3pPr lvl="2" rtl="0">
              <a:spcBef>
                <a:spcPts val="0"/>
              </a:spcBef>
              <a:spcAft>
                <a:spcPts val="0"/>
              </a:spcAft>
              <a:buClr>
                <a:schemeClr val="dk1"/>
              </a:buClr>
              <a:buSzPts val="1300"/>
              <a:buNone/>
              <a:defRPr sz="1300">
                <a:solidFill>
                  <a:schemeClr val="dk1"/>
                </a:solidFill>
              </a:defRPr>
            </a:lvl3pPr>
            <a:lvl4pPr lvl="3" rtl="0">
              <a:spcBef>
                <a:spcPts val="0"/>
              </a:spcBef>
              <a:spcAft>
                <a:spcPts val="0"/>
              </a:spcAft>
              <a:buClr>
                <a:schemeClr val="dk1"/>
              </a:buClr>
              <a:buSzPts val="1300"/>
              <a:buNone/>
              <a:defRPr sz="1300">
                <a:solidFill>
                  <a:schemeClr val="dk1"/>
                </a:solidFill>
              </a:defRPr>
            </a:lvl4pPr>
            <a:lvl5pPr lvl="4" rtl="0">
              <a:spcBef>
                <a:spcPts val="0"/>
              </a:spcBef>
              <a:spcAft>
                <a:spcPts val="0"/>
              </a:spcAft>
              <a:buClr>
                <a:schemeClr val="dk1"/>
              </a:buClr>
              <a:buSzPts val="1300"/>
              <a:buNone/>
              <a:defRPr sz="1300">
                <a:solidFill>
                  <a:schemeClr val="dk1"/>
                </a:solidFill>
              </a:defRPr>
            </a:lvl5pPr>
            <a:lvl6pPr lvl="5" rtl="0">
              <a:spcBef>
                <a:spcPts val="0"/>
              </a:spcBef>
              <a:spcAft>
                <a:spcPts val="0"/>
              </a:spcAft>
              <a:buClr>
                <a:schemeClr val="dk1"/>
              </a:buClr>
              <a:buSzPts val="1300"/>
              <a:buNone/>
              <a:defRPr sz="1300">
                <a:solidFill>
                  <a:schemeClr val="dk1"/>
                </a:solidFill>
              </a:defRPr>
            </a:lvl6pPr>
            <a:lvl7pPr lvl="6" rtl="0">
              <a:spcBef>
                <a:spcPts val="0"/>
              </a:spcBef>
              <a:spcAft>
                <a:spcPts val="0"/>
              </a:spcAft>
              <a:buClr>
                <a:schemeClr val="dk1"/>
              </a:buClr>
              <a:buSzPts val="1300"/>
              <a:buNone/>
              <a:defRPr sz="1300">
                <a:solidFill>
                  <a:schemeClr val="dk1"/>
                </a:solidFill>
              </a:defRPr>
            </a:lvl7pPr>
            <a:lvl8pPr lvl="7" rtl="0">
              <a:spcBef>
                <a:spcPts val="0"/>
              </a:spcBef>
              <a:spcAft>
                <a:spcPts val="0"/>
              </a:spcAft>
              <a:buClr>
                <a:schemeClr val="dk1"/>
              </a:buClr>
              <a:buSzPts val="1300"/>
              <a:buNone/>
              <a:defRPr sz="1300">
                <a:solidFill>
                  <a:schemeClr val="dk1"/>
                </a:solidFill>
              </a:defRPr>
            </a:lvl8pPr>
            <a:lvl9pPr lvl="8" rtl="0">
              <a:spcBef>
                <a:spcPts val="0"/>
              </a:spcBef>
              <a:spcAft>
                <a:spcPts val="0"/>
              </a:spcAft>
              <a:buClr>
                <a:schemeClr val="dk1"/>
              </a:buClr>
              <a:buSzPts val="1300"/>
              <a:buNone/>
              <a:defRPr sz="1300">
                <a:solidFill>
                  <a:schemeClr val="dk1"/>
                </a:solidFill>
              </a:defRPr>
            </a:lvl9pPr>
          </a:lstStyle>
          <a:p>
            <a:endParaRPr/>
          </a:p>
        </p:txBody>
      </p:sp>
      <p:sp>
        <p:nvSpPr>
          <p:cNvPr id="72" name="Google Shape;72;p15"/>
          <p:cNvSpPr/>
          <p:nvPr/>
        </p:nvSpPr>
        <p:spPr>
          <a:xfrm>
            <a:off x="2674650" y="1717900"/>
            <a:ext cx="135000" cy="135300"/>
          </a:xfrm>
          <a:prstGeom prst="ellipse">
            <a:avLst/>
          </a:prstGeom>
          <a:solidFill>
            <a:srgbClr val="F8B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2674650" y="2824850"/>
            <a:ext cx="135000" cy="135300"/>
          </a:xfrm>
          <a:prstGeom prst="ellipse">
            <a:avLst/>
          </a:prstGeom>
          <a:solidFill>
            <a:srgbClr val="F8B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2674650" y="3931750"/>
            <a:ext cx="135000" cy="135300"/>
          </a:xfrm>
          <a:prstGeom prst="ellipse">
            <a:avLst/>
          </a:prstGeom>
          <a:solidFill>
            <a:srgbClr val="F8B4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bullet-4 1">
  <p:cSld name="CUSTOM_3_2_1_1_2">
    <p:spTree>
      <p:nvGrpSpPr>
        <p:cNvPr id="1" name="Shape 75"/>
        <p:cNvGrpSpPr/>
        <p:nvPr/>
      </p:nvGrpSpPr>
      <p:grpSpPr>
        <a:xfrm>
          <a:off x="0" y="0"/>
          <a:ext cx="0" cy="0"/>
          <a:chOff x="0" y="0"/>
          <a:chExt cx="0" cy="0"/>
        </a:xfrm>
      </p:grpSpPr>
      <p:sp>
        <p:nvSpPr>
          <p:cNvPr id="76" name="Google Shape;76;p16"/>
          <p:cNvSpPr/>
          <p:nvPr/>
        </p:nvSpPr>
        <p:spPr>
          <a:xfrm>
            <a:off x="5170444" y="1597025"/>
            <a:ext cx="916800" cy="916800"/>
          </a:xfrm>
          <a:prstGeom prst="ellipse">
            <a:avLst/>
          </a:prstGeom>
          <a:solidFill>
            <a:schemeClr val="lt1"/>
          </a:solidFill>
          <a:ln w="9525" cap="flat" cmpd="sng">
            <a:solidFill>
              <a:schemeClr val="accen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2800" b="1">
              <a:solidFill>
                <a:schemeClr val="accent1"/>
              </a:solidFill>
              <a:latin typeface="Hanken Grotesk"/>
              <a:ea typeface="Hanken Grotesk"/>
              <a:cs typeface="Hanken Grotesk"/>
              <a:sym typeface="Hanken Grotesk"/>
            </a:endParaRPr>
          </a:p>
        </p:txBody>
      </p:sp>
      <p:sp>
        <p:nvSpPr>
          <p:cNvPr id="77" name="Google Shape;77;p16"/>
          <p:cNvSpPr txBox="1">
            <a:spLocks noGrp="1"/>
          </p:cNvSpPr>
          <p:nvPr>
            <p:ph type="body" idx="1"/>
          </p:nvPr>
        </p:nvSpPr>
        <p:spPr>
          <a:xfrm>
            <a:off x="489150" y="2727525"/>
            <a:ext cx="1951800" cy="1848000"/>
          </a:xfrm>
          <a:prstGeom prst="rect">
            <a:avLst/>
          </a:prstGeom>
        </p:spPr>
        <p:txBody>
          <a:bodyPr spcFirstLastPara="1" wrap="square" lIns="137150" tIns="91425" rIns="137150" bIns="91425" anchor="t" anchorCtr="0">
            <a:normAutofit/>
          </a:bodyPr>
          <a:lstStyle>
            <a:lvl1pPr marL="457200" lvl="0" indent="-304800" algn="ctr" rtl="0">
              <a:spcBef>
                <a:spcPts val="0"/>
              </a:spcBef>
              <a:spcAft>
                <a:spcPts val="0"/>
              </a:spcAft>
              <a:buClr>
                <a:schemeClr val="dk1"/>
              </a:buClr>
              <a:buSzPts val="1200"/>
              <a:buChar char="•"/>
              <a:defRPr sz="1200">
                <a:solidFill>
                  <a:schemeClr val="dk1"/>
                </a:solidFill>
              </a:defRPr>
            </a:lvl1pPr>
            <a:lvl2pPr marL="914400" lvl="1" indent="-304800" algn="ctr" rtl="0">
              <a:spcBef>
                <a:spcPts val="1000"/>
              </a:spcBef>
              <a:spcAft>
                <a:spcPts val="0"/>
              </a:spcAft>
              <a:buClr>
                <a:schemeClr val="dk1"/>
              </a:buClr>
              <a:buSzPts val="1200"/>
              <a:buChar char="○"/>
              <a:defRPr sz="1200">
                <a:solidFill>
                  <a:schemeClr val="dk1"/>
                </a:solidFill>
              </a:defRPr>
            </a:lvl2pPr>
            <a:lvl3pPr marL="1371600" lvl="2" indent="-304800" algn="ctr" rtl="0">
              <a:spcBef>
                <a:spcPts val="1000"/>
              </a:spcBef>
              <a:spcAft>
                <a:spcPts val="0"/>
              </a:spcAft>
              <a:buClr>
                <a:schemeClr val="dk1"/>
              </a:buClr>
              <a:buSzPts val="1200"/>
              <a:buChar char="■"/>
              <a:defRPr sz="1200">
                <a:solidFill>
                  <a:schemeClr val="dk1"/>
                </a:solidFill>
              </a:defRPr>
            </a:lvl3pPr>
            <a:lvl4pPr marL="1828800" lvl="3" indent="-304800" algn="ctr" rtl="0">
              <a:spcBef>
                <a:spcPts val="1000"/>
              </a:spcBef>
              <a:spcAft>
                <a:spcPts val="0"/>
              </a:spcAft>
              <a:buClr>
                <a:schemeClr val="dk1"/>
              </a:buClr>
              <a:buSzPts val="1200"/>
              <a:buChar char="●"/>
              <a:defRPr sz="1200">
                <a:solidFill>
                  <a:schemeClr val="dk1"/>
                </a:solidFill>
              </a:defRPr>
            </a:lvl4pPr>
            <a:lvl5pPr marL="2286000" lvl="4" indent="-304800" algn="ctr" rtl="0">
              <a:spcBef>
                <a:spcPts val="1000"/>
              </a:spcBef>
              <a:spcAft>
                <a:spcPts val="0"/>
              </a:spcAft>
              <a:buClr>
                <a:schemeClr val="dk1"/>
              </a:buClr>
              <a:buSzPts val="1200"/>
              <a:buChar char="○"/>
              <a:defRPr sz="1200">
                <a:solidFill>
                  <a:schemeClr val="dk1"/>
                </a:solidFill>
              </a:defRPr>
            </a:lvl5pPr>
            <a:lvl6pPr marL="2743200" lvl="5" indent="-304800" algn="ctr" rtl="0">
              <a:spcBef>
                <a:spcPts val="1000"/>
              </a:spcBef>
              <a:spcAft>
                <a:spcPts val="0"/>
              </a:spcAft>
              <a:buClr>
                <a:schemeClr val="dk1"/>
              </a:buClr>
              <a:buSzPts val="1200"/>
              <a:buChar char="■"/>
              <a:defRPr sz="1200">
                <a:solidFill>
                  <a:schemeClr val="dk1"/>
                </a:solidFill>
              </a:defRPr>
            </a:lvl6pPr>
            <a:lvl7pPr marL="3200400" lvl="6" indent="-304800" algn="ctr" rtl="0">
              <a:spcBef>
                <a:spcPts val="1000"/>
              </a:spcBef>
              <a:spcAft>
                <a:spcPts val="0"/>
              </a:spcAft>
              <a:buClr>
                <a:schemeClr val="dk1"/>
              </a:buClr>
              <a:buSzPts val="1200"/>
              <a:buChar char="●"/>
              <a:defRPr sz="1200">
                <a:solidFill>
                  <a:schemeClr val="dk1"/>
                </a:solidFill>
              </a:defRPr>
            </a:lvl7pPr>
            <a:lvl8pPr marL="3657600" lvl="7" indent="-304800" algn="ctr" rtl="0">
              <a:spcBef>
                <a:spcPts val="1000"/>
              </a:spcBef>
              <a:spcAft>
                <a:spcPts val="0"/>
              </a:spcAft>
              <a:buClr>
                <a:schemeClr val="dk1"/>
              </a:buClr>
              <a:buSzPts val="1200"/>
              <a:buChar char="○"/>
              <a:defRPr sz="1200">
                <a:solidFill>
                  <a:schemeClr val="dk1"/>
                </a:solidFill>
              </a:defRPr>
            </a:lvl8pPr>
            <a:lvl9pPr marL="4114800" lvl="8" indent="-304800" algn="ctr" rtl="0">
              <a:spcBef>
                <a:spcPts val="1000"/>
              </a:spcBef>
              <a:spcAft>
                <a:spcPts val="1000"/>
              </a:spcAft>
              <a:buClr>
                <a:schemeClr val="dk1"/>
              </a:buClr>
              <a:buSzPts val="1200"/>
              <a:buChar char="■"/>
              <a:defRPr sz="1200">
                <a:solidFill>
                  <a:schemeClr val="dk1"/>
                </a:solidFill>
              </a:defRPr>
            </a:lvl9pPr>
          </a:lstStyle>
          <a:p>
            <a:endParaRPr/>
          </a:p>
        </p:txBody>
      </p:sp>
      <p:sp>
        <p:nvSpPr>
          <p:cNvPr id="78" name="Google Shape;78;p16"/>
          <p:cNvSpPr/>
          <p:nvPr/>
        </p:nvSpPr>
        <p:spPr>
          <a:xfrm>
            <a:off x="3088544" y="1597025"/>
            <a:ext cx="916800" cy="916800"/>
          </a:xfrm>
          <a:prstGeom prst="ellipse">
            <a:avLst/>
          </a:prstGeom>
          <a:solidFill>
            <a:schemeClr val="lt1"/>
          </a:solidFill>
          <a:ln w="9525" cap="flat" cmpd="sng">
            <a:solidFill>
              <a:schemeClr val="accen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2800" b="1">
              <a:solidFill>
                <a:schemeClr val="accent1"/>
              </a:solidFill>
              <a:latin typeface="Hanken Grotesk"/>
              <a:ea typeface="Hanken Grotesk"/>
              <a:cs typeface="Hanken Grotesk"/>
              <a:sym typeface="Hanken Grotesk"/>
            </a:endParaRPr>
          </a:p>
        </p:txBody>
      </p:sp>
      <p:sp>
        <p:nvSpPr>
          <p:cNvPr id="79" name="Google Shape;79;p16"/>
          <p:cNvSpPr/>
          <p:nvPr/>
        </p:nvSpPr>
        <p:spPr>
          <a:xfrm>
            <a:off x="1006644" y="1597025"/>
            <a:ext cx="916800" cy="916800"/>
          </a:xfrm>
          <a:prstGeom prst="ellipse">
            <a:avLst/>
          </a:prstGeom>
          <a:solidFill>
            <a:schemeClr val="lt1"/>
          </a:solidFill>
          <a:ln w="9525" cap="flat" cmpd="sng">
            <a:solidFill>
              <a:schemeClr val="accen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2800" b="1">
              <a:solidFill>
                <a:schemeClr val="accent1"/>
              </a:solidFill>
              <a:latin typeface="Hanken Grotesk"/>
              <a:ea typeface="Hanken Grotesk"/>
              <a:cs typeface="Hanken Grotesk"/>
              <a:sym typeface="Hanken Grotesk"/>
            </a:endParaRPr>
          </a:p>
        </p:txBody>
      </p:sp>
      <p:sp>
        <p:nvSpPr>
          <p:cNvPr id="80" name="Google Shape;80;p16"/>
          <p:cNvSpPr txBox="1">
            <a:spLocks noGrp="1"/>
          </p:cNvSpPr>
          <p:nvPr>
            <p:ph type="subTitle" idx="2"/>
          </p:nvPr>
        </p:nvSpPr>
        <p:spPr>
          <a:xfrm>
            <a:off x="3088550" y="1597025"/>
            <a:ext cx="916800" cy="9168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1"/>
              </a:buClr>
              <a:buSzPts val="2800"/>
              <a:buNone/>
              <a:defRPr sz="2800" b="1">
                <a:solidFill>
                  <a:schemeClr val="accent1"/>
                </a:solidFill>
              </a:defRPr>
            </a:lvl1pPr>
            <a:lvl2pPr lvl="1" algn="ctr" rtl="0">
              <a:spcBef>
                <a:spcPts val="0"/>
              </a:spcBef>
              <a:spcAft>
                <a:spcPts val="0"/>
              </a:spcAft>
              <a:buClr>
                <a:schemeClr val="accent1"/>
              </a:buClr>
              <a:buSzPts val="2800"/>
              <a:buNone/>
              <a:defRPr sz="2800" b="1">
                <a:solidFill>
                  <a:schemeClr val="accent1"/>
                </a:solidFill>
              </a:defRPr>
            </a:lvl2pPr>
            <a:lvl3pPr lvl="2" algn="ctr" rtl="0">
              <a:spcBef>
                <a:spcPts val="0"/>
              </a:spcBef>
              <a:spcAft>
                <a:spcPts val="0"/>
              </a:spcAft>
              <a:buClr>
                <a:schemeClr val="accent1"/>
              </a:buClr>
              <a:buSzPts val="2800"/>
              <a:buNone/>
              <a:defRPr sz="2800" b="1">
                <a:solidFill>
                  <a:schemeClr val="accent1"/>
                </a:solidFill>
              </a:defRPr>
            </a:lvl3pPr>
            <a:lvl4pPr lvl="3" algn="ctr" rtl="0">
              <a:spcBef>
                <a:spcPts val="0"/>
              </a:spcBef>
              <a:spcAft>
                <a:spcPts val="0"/>
              </a:spcAft>
              <a:buClr>
                <a:schemeClr val="accent1"/>
              </a:buClr>
              <a:buSzPts val="2800"/>
              <a:buNone/>
              <a:defRPr sz="2800" b="1">
                <a:solidFill>
                  <a:schemeClr val="accent1"/>
                </a:solidFill>
              </a:defRPr>
            </a:lvl4pPr>
            <a:lvl5pPr lvl="4" algn="ctr" rtl="0">
              <a:spcBef>
                <a:spcPts val="0"/>
              </a:spcBef>
              <a:spcAft>
                <a:spcPts val="0"/>
              </a:spcAft>
              <a:buClr>
                <a:schemeClr val="accent1"/>
              </a:buClr>
              <a:buSzPts val="2800"/>
              <a:buNone/>
              <a:defRPr sz="2800" b="1">
                <a:solidFill>
                  <a:schemeClr val="accent1"/>
                </a:solidFill>
              </a:defRPr>
            </a:lvl5pPr>
            <a:lvl6pPr lvl="5" algn="ctr" rtl="0">
              <a:spcBef>
                <a:spcPts val="0"/>
              </a:spcBef>
              <a:spcAft>
                <a:spcPts val="0"/>
              </a:spcAft>
              <a:buClr>
                <a:schemeClr val="accent1"/>
              </a:buClr>
              <a:buSzPts val="2800"/>
              <a:buNone/>
              <a:defRPr sz="2800" b="1">
                <a:solidFill>
                  <a:schemeClr val="accent1"/>
                </a:solidFill>
              </a:defRPr>
            </a:lvl6pPr>
            <a:lvl7pPr lvl="6" algn="ctr" rtl="0">
              <a:spcBef>
                <a:spcPts val="0"/>
              </a:spcBef>
              <a:spcAft>
                <a:spcPts val="0"/>
              </a:spcAft>
              <a:buClr>
                <a:schemeClr val="accent1"/>
              </a:buClr>
              <a:buSzPts val="2800"/>
              <a:buNone/>
              <a:defRPr sz="2800" b="1">
                <a:solidFill>
                  <a:schemeClr val="accent1"/>
                </a:solidFill>
              </a:defRPr>
            </a:lvl7pPr>
            <a:lvl8pPr lvl="7" algn="ctr" rtl="0">
              <a:spcBef>
                <a:spcPts val="0"/>
              </a:spcBef>
              <a:spcAft>
                <a:spcPts val="0"/>
              </a:spcAft>
              <a:buClr>
                <a:schemeClr val="accent1"/>
              </a:buClr>
              <a:buSzPts val="2800"/>
              <a:buNone/>
              <a:defRPr sz="2800" b="1">
                <a:solidFill>
                  <a:schemeClr val="accent1"/>
                </a:solidFill>
              </a:defRPr>
            </a:lvl8pPr>
            <a:lvl9pPr lvl="8" algn="ctr" rtl="0">
              <a:spcBef>
                <a:spcPts val="0"/>
              </a:spcBef>
              <a:spcAft>
                <a:spcPts val="0"/>
              </a:spcAft>
              <a:buClr>
                <a:schemeClr val="accent1"/>
              </a:buClr>
              <a:buSzPts val="2800"/>
              <a:buNone/>
              <a:defRPr sz="2800" b="1">
                <a:solidFill>
                  <a:schemeClr val="accent1"/>
                </a:solidFill>
              </a:defRPr>
            </a:lvl9pPr>
          </a:lstStyle>
          <a:p>
            <a:endParaRPr/>
          </a:p>
        </p:txBody>
      </p:sp>
      <p:sp>
        <p:nvSpPr>
          <p:cNvPr id="81" name="Google Shape;81;p16"/>
          <p:cNvSpPr txBox="1">
            <a:spLocks noGrp="1"/>
          </p:cNvSpPr>
          <p:nvPr>
            <p:ph type="subTitle" idx="3"/>
          </p:nvPr>
        </p:nvSpPr>
        <p:spPr>
          <a:xfrm>
            <a:off x="5170450" y="1597025"/>
            <a:ext cx="916800" cy="9168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1"/>
              </a:buClr>
              <a:buSzPts val="2800"/>
              <a:buNone/>
              <a:defRPr sz="2800" b="1">
                <a:solidFill>
                  <a:schemeClr val="accent1"/>
                </a:solidFill>
              </a:defRPr>
            </a:lvl1pPr>
            <a:lvl2pPr lvl="1" algn="ctr" rtl="0">
              <a:spcBef>
                <a:spcPts val="0"/>
              </a:spcBef>
              <a:spcAft>
                <a:spcPts val="0"/>
              </a:spcAft>
              <a:buClr>
                <a:schemeClr val="accent1"/>
              </a:buClr>
              <a:buSzPts val="2800"/>
              <a:buNone/>
              <a:defRPr sz="2800" b="1">
                <a:solidFill>
                  <a:schemeClr val="accent1"/>
                </a:solidFill>
              </a:defRPr>
            </a:lvl2pPr>
            <a:lvl3pPr lvl="2" algn="ctr" rtl="0">
              <a:spcBef>
                <a:spcPts val="0"/>
              </a:spcBef>
              <a:spcAft>
                <a:spcPts val="0"/>
              </a:spcAft>
              <a:buClr>
                <a:schemeClr val="accent1"/>
              </a:buClr>
              <a:buSzPts val="2800"/>
              <a:buNone/>
              <a:defRPr sz="2800" b="1">
                <a:solidFill>
                  <a:schemeClr val="accent1"/>
                </a:solidFill>
              </a:defRPr>
            </a:lvl3pPr>
            <a:lvl4pPr lvl="3" algn="ctr" rtl="0">
              <a:spcBef>
                <a:spcPts val="0"/>
              </a:spcBef>
              <a:spcAft>
                <a:spcPts val="0"/>
              </a:spcAft>
              <a:buClr>
                <a:schemeClr val="accent1"/>
              </a:buClr>
              <a:buSzPts val="2800"/>
              <a:buNone/>
              <a:defRPr sz="2800" b="1">
                <a:solidFill>
                  <a:schemeClr val="accent1"/>
                </a:solidFill>
              </a:defRPr>
            </a:lvl4pPr>
            <a:lvl5pPr lvl="4" algn="ctr" rtl="0">
              <a:spcBef>
                <a:spcPts val="0"/>
              </a:spcBef>
              <a:spcAft>
                <a:spcPts val="0"/>
              </a:spcAft>
              <a:buClr>
                <a:schemeClr val="accent1"/>
              </a:buClr>
              <a:buSzPts val="2800"/>
              <a:buNone/>
              <a:defRPr sz="2800" b="1">
                <a:solidFill>
                  <a:schemeClr val="accent1"/>
                </a:solidFill>
              </a:defRPr>
            </a:lvl5pPr>
            <a:lvl6pPr lvl="5" algn="ctr" rtl="0">
              <a:spcBef>
                <a:spcPts val="0"/>
              </a:spcBef>
              <a:spcAft>
                <a:spcPts val="0"/>
              </a:spcAft>
              <a:buClr>
                <a:schemeClr val="accent1"/>
              </a:buClr>
              <a:buSzPts val="2800"/>
              <a:buNone/>
              <a:defRPr sz="2800" b="1">
                <a:solidFill>
                  <a:schemeClr val="accent1"/>
                </a:solidFill>
              </a:defRPr>
            </a:lvl6pPr>
            <a:lvl7pPr lvl="6" algn="ctr" rtl="0">
              <a:spcBef>
                <a:spcPts val="0"/>
              </a:spcBef>
              <a:spcAft>
                <a:spcPts val="0"/>
              </a:spcAft>
              <a:buClr>
                <a:schemeClr val="accent1"/>
              </a:buClr>
              <a:buSzPts val="2800"/>
              <a:buNone/>
              <a:defRPr sz="2800" b="1">
                <a:solidFill>
                  <a:schemeClr val="accent1"/>
                </a:solidFill>
              </a:defRPr>
            </a:lvl7pPr>
            <a:lvl8pPr lvl="7" algn="ctr" rtl="0">
              <a:spcBef>
                <a:spcPts val="0"/>
              </a:spcBef>
              <a:spcAft>
                <a:spcPts val="0"/>
              </a:spcAft>
              <a:buClr>
                <a:schemeClr val="accent1"/>
              </a:buClr>
              <a:buSzPts val="2800"/>
              <a:buNone/>
              <a:defRPr sz="2800" b="1">
                <a:solidFill>
                  <a:schemeClr val="accent1"/>
                </a:solidFill>
              </a:defRPr>
            </a:lvl8pPr>
            <a:lvl9pPr lvl="8" algn="ctr" rtl="0">
              <a:spcBef>
                <a:spcPts val="0"/>
              </a:spcBef>
              <a:spcAft>
                <a:spcPts val="0"/>
              </a:spcAft>
              <a:buClr>
                <a:schemeClr val="accent1"/>
              </a:buClr>
              <a:buSzPts val="2800"/>
              <a:buNone/>
              <a:defRPr sz="2800" b="1">
                <a:solidFill>
                  <a:schemeClr val="accent1"/>
                </a:solidFill>
              </a:defRPr>
            </a:lvl9pPr>
          </a:lstStyle>
          <a:p>
            <a:endParaRPr/>
          </a:p>
        </p:txBody>
      </p:sp>
      <p:sp>
        <p:nvSpPr>
          <p:cNvPr id="82" name="Google Shape;82;p16"/>
          <p:cNvSpPr txBox="1">
            <a:spLocks noGrp="1"/>
          </p:cNvSpPr>
          <p:nvPr>
            <p:ph type="subTitle" idx="4"/>
          </p:nvPr>
        </p:nvSpPr>
        <p:spPr>
          <a:xfrm>
            <a:off x="1006650" y="1597025"/>
            <a:ext cx="916800" cy="9168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1"/>
              </a:buClr>
              <a:buSzPts val="2800"/>
              <a:buNone/>
              <a:defRPr sz="2800" b="1">
                <a:solidFill>
                  <a:schemeClr val="accent1"/>
                </a:solidFill>
              </a:defRPr>
            </a:lvl1pPr>
            <a:lvl2pPr lvl="1" algn="ctr" rtl="0">
              <a:spcBef>
                <a:spcPts val="0"/>
              </a:spcBef>
              <a:spcAft>
                <a:spcPts val="0"/>
              </a:spcAft>
              <a:buClr>
                <a:schemeClr val="accent1"/>
              </a:buClr>
              <a:buSzPts val="2800"/>
              <a:buNone/>
              <a:defRPr sz="2800" b="1">
                <a:solidFill>
                  <a:schemeClr val="accent1"/>
                </a:solidFill>
              </a:defRPr>
            </a:lvl2pPr>
            <a:lvl3pPr lvl="2" algn="ctr" rtl="0">
              <a:spcBef>
                <a:spcPts val="0"/>
              </a:spcBef>
              <a:spcAft>
                <a:spcPts val="0"/>
              </a:spcAft>
              <a:buClr>
                <a:schemeClr val="accent1"/>
              </a:buClr>
              <a:buSzPts val="2800"/>
              <a:buNone/>
              <a:defRPr sz="2800" b="1">
                <a:solidFill>
                  <a:schemeClr val="accent1"/>
                </a:solidFill>
              </a:defRPr>
            </a:lvl3pPr>
            <a:lvl4pPr lvl="3" algn="ctr" rtl="0">
              <a:spcBef>
                <a:spcPts val="0"/>
              </a:spcBef>
              <a:spcAft>
                <a:spcPts val="0"/>
              </a:spcAft>
              <a:buClr>
                <a:schemeClr val="accent1"/>
              </a:buClr>
              <a:buSzPts val="2800"/>
              <a:buNone/>
              <a:defRPr sz="2800" b="1">
                <a:solidFill>
                  <a:schemeClr val="accent1"/>
                </a:solidFill>
              </a:defRPr>
            </a:lvl4pPr>
            <a:lvl5pPr lvl="4" algn="ctr" rtl="0">
              <a:spcBef>
                <a:spcPts val="0"/>
              </a:spcBef>
              <a:spcAft>
                <a:spcPts val="0"/>
              </a:spcAft>
              <a:buClr>
                <a:schemeClr val="accent1"/>
              </a:buClr>
              <a:buSzPts val="2800"/>
              <a:buNone/>
              <a:defRPr sz="2800" b="1">
                <a:solidFill>
                  <a:schemeClr val="accent1"/>
                </a:solidFill>
              </a:defRPr>
            </a:lvl5pPr>
            <a:lvl6pPr lvl="5" algn="ctr" rtl="0">
              <a:spcBef>
                <a:spcPts val="0"/>
              </a:spcBef>
              <a:spcAft>
                <a:spcPts val="0"/>
              </a:spcAft>
              <a:buClr>
                <a:schemeClr val="accent1"/>
              </a:buClr>
              <a:buSzPts val="2800"/>
              <a:buNone/>
              <a:defRPr sz="2800" b="1">
                <a:solidFill>
                  <a:schemeClr val="accent1"/>
                </a:solidFill>
              </a:defRPr>
            </a:lvl6pPr>
            <a:lvl7pPr lvl="6" algn="ctr" rtl="0">
              <a:spcBef>
                <a:spcPts val="0"/>
              </a:spcBef>
              <a:spcAft>
                <a:spcPts val="0"/>
              </a:spcAft>
              <a:buClr>
                <a:schemeClr val="accent1"/>
              </a:buClr>
              <a:buSzPts val="2800"/>
              <a:buNone/>
              <a:defRPr sz="2800" b="1">
                <a:solidFill>
                  <a:schemeClr val="accent1"/>
                </a:solidFill>
              </a:defRPr>
            </a:lvl7pPr>
            <a:lvl8pPr lvl="7" algn="ctr" rtl="0">
              <a:spcBef>
                <a:spcPts val="0"/>
              </a:spcBef>
              <a:spcAft>
                <a:spcPts val="0"/>
              </a:spcAft>
              <a:buClr>
                <a:schemeClr val="accent1"/>
              </a:buClr>
              <a:buSzPts val="2800"/>
              <a:buNone/>
              <a:defRPr sz="2800" b="1">
                <a:solidFill>
                  <a:schemeClr val="accent1"/>
                </a:solidFill>
              </a:defRPr>
            </a:lvl8pPr>
            <a:lvl9pPr lvl="8" algn="ctr" rtl="0">
              <a:spcBef>
                <a:spcPts val="0"/>
              </a:spcBef>
              <a:spcAft>
                <a:spcPts val="0"/>
              </a:spcAft>
              <a:buClr>
                <a:schemeClr val="accent1"/>
              </a:buClr>
              <a:buSzPts val="2800"/>
              <a:buNone/>
              <a:defRPr sz="2800" b="1">
                <a:solidFill>
                  <a:schemeClr val="accent1"/>
                </a:solidFill>
              </a:defRPr>
            </a:lvl9pPr>
          </a:lstStyle>
          <a:p>
            <a:endParaRPr/>
          </a:p>
        </p:txBody>
      </p:sp>
      <p:sp>
        <p:nvSpPr>
          <p:cNvPr id="83" name="Google Shape;83;p16"/>
          <p:cNvSpPr txBox="1">
            <a:spLocks noGrp="1"/>
          </p:cNvSpPr>
          <p:nvPr>
            <p:ph type="body" idx="5"/>
          </p:nvPr>
        </p:nvSpPr>
        <p:spPr>
          <a:xfrm>
            <a:off x="2571054" y="2727525"/>
            <a:ext cx="1951800" cy="1848000"/>
          </a:xfrm>
          <a:prstGeom prst="rect">
            <a:avLst/>
          </a:prstGeom>
        </p:spPr>
        <p:txBody>
          <a:bodyPr spcFirstLastPara="1" wrap="square" lIns="137150" tIns="91425" rIns="137150" bIns="91425" anchor="t" anchorCtr="0">
            <a:normAutofit/>
          </a:bodyPr>
          <a:lstStyle>
            <a:lvl1pPr marL="457200" lvl="0" indent="-304800" algn="ctr" rtl="0">
              <a:spcBef>
                <a:spcPts val="0"/>
              </a:spcBef>
              <a:spcAft>
                <a:spcPts val="0"/>
              </a:spcAft>
              <a:buClr>
                <a:schemeClr val="dk1"/>
              </a:buClr>
              <a:buSzPts val="1200"/>
              <a:buChar char="•"/>
              <a:defRPr sz="1200">
                <a:solidFill>
                  <a:schemeClr val="dk1"/>
                </a:solidFill>
              </a:defRPr>
            </a:lvl1pPr>
            <a:lvl2pPr marL="914400" lvl="1" indent="-304800" algn="ctr" rtl="0">
              <a:spcBef>
                <a:spcPts val="1000"/>
              </a:spcBef>
              <a:spcAft>
                <a:spcPts val="0"/>
              </a:spcAft>
              <a:buClr>
                <a:schemeClr val="dk1"/>
              </a:buClr>
              <a:buSzPts val="1200"/>
              <a:buChar char="○"/>
              <a:defRPr sz="1200">
                <a:solidFill>
                  <a:schemeClr val="dk1"/>
                </a:solidFill>
              </a:defRPr>
            </a:lvl2pPr>
            <a:lvl3pPr marL="1371600" lvl="2" indent="-304800" algn="ctr" rtl="0">
              <a:spcBef>
                <a:spcPts val="1000"/>
              </a:spcBef>
              <a:spcAft>
                <a:spcPts val="0"/>
              </a:spcAft>
              <a:buClr>
                <a:schemeClr val="dk1"/>
              </a:buClr>
              <a:buSzPts val="1200"/>
              <a:buChar char="■"/>
              <a:defRPr sz="1200">
                <a:solidFill>
                  <a:schemeClr val="dk1"/>
                </a:solidFill>
              </a:defRPr>
            </a:lvl3pPr>
            <a:lvl4pPr marL="1828800" lvl="3" indent="-304800" algn="ctr" rtl="0">
              <a:spcBef>
                <a:spcPts val="1000"/>
              </a:spcBef>
              <a:spcAft>
                <a:spcPts val="0"/>
              </a:spcAft>
              <a:buClr>
                <a:schemeClr val="dk1"/>
              </a:buClr>
              <a:buSzPts val="1200"/>
              <a:buChar char="●"/>
              <a:defRPr sz="1200">
                <a:solidFill>
                  <a:schemeClr val="dk1"/>
                </a:solidFill>
              </a:defRPr>
            </a:lvl4pPr>
            <a:lvl5pPr marL="2286000" lvl="4" indent="-304800" algn="ctr" rtl="0">
              <a:spcBef>
                <a:spcPts val="1000"/>
              </a:spcBef>
              <a:spcAft>
                <a:spcPts val="0"/>
              </a:spcAft>
              <a:buClr>
                <a:schemeClr val="dk1"/>
              </a:buClr>
              <a:buSzPts val="1200"/>
              <a:buChar char="○"/>
              <a:defRPr sz="1200">
                <a:solidFill>
                  <a:schemeClr val="dk1"/>
                </a:solidFill>
              </a:defRPr>
            </a:lvl5pPr>
            <a:lvl6pPr marL="2743200" lvl="5" indent="-304800" algn="ctr" rtl="0">
              <a:spcBef>
                <a:spcPts val="1000"/>
              </a:spcBef>
              <a:spcAft>
                <a:spcPts val="0"/>
              </a:spcAft>
              <a:buClr>
                <a:schemeClr val="dk1"/>
              </a:buClr>
              <a:buSzPts val="1200"/>
              <a:buChar char="■"/>
              <a:defRPr sz="1200">
                <a:solidFill>
                  <a:schemeClr val="dk1"/>
                </a:solidFill>
              </a:defRPr>
            </a:lvl6pPr>
            <a:lvl7pPr marL="3200400" lvl="6" indent="-304800" algn="ctr" rtl="0">
              <a:spcBef>
                <a:spcPts val="1000"/>
              </a:spcBef>
              <a:spcAft>
                <a:spcPts val="0"/>
              </a:spcAft>
              <a:buClr>
                <a:schemeClr val="dk1"/>
              </a:buClr>
              <a:buSzPts val="1200"/>
              <a:buChar char="●"/>
              <a:defRPr sz="1200">
                <a:solidFill>
                  <a:schemeClr val="dk1"/>
                </a:solidFill>
              </a:defRPr>
            </a:lvl7pPr>
            <a:lvl8pPr marL="3657600" lvl="7" indent="-304800" algn="ctr" rtl="0">
              <a:spcBef>
                <a:spcPts val="1000"/>
              </a:spcBef>
              <a:spcAft>
                <a:spcPts val="0"/>
              </a:spcAft>
              <a:buClr>
                <a:schemeClr val="dk1"/>
              </a:buClr>
              <a:buSzPts val="1200"/>
              <a:buChar char="○"/>
              <a:defRPr sz="1200">
                <a:solidFill>
                  <a:schemeClr val="dk1"/>
                </a:solidFill>
              </a:defRPr>
            </a:lvl8pPr>
            <a:lvl9pPr marL="4114800" lvl="8" indent="-304800" algn="ctr" rtl="0">
              <a:spcBef>
                <a:spcPts val="1000"/>
              </a:spcBef>
              <a:spcAft>
                <a:spcPts val="1000"/>
              </a:spcAft>
              <a:buClr>
                <a:schemeClr val="dk1"/>
              </a:buClr>
              <a:buSzPts val="1200"/>
              <a:buChar char="■"/>
              <a:defRPr sz="1200">
                <a:solidFill>
                  <a:schemeClr val="dk1"/>
                </a:solidFill>
              </a:defRPr>
            </a:lvl9pPr>
          </a:lstStyle>
          <a:p>
            <a:endParaRPr/>
          </a:p>
        </p:txBody>
      </p:sp>
      <p:sp>
        <p:nvSpPr>
          <p:cNvPr id="84" name="Google Shape;84;p16"/>
          <p:cNvSpPr txBox="1">
            <a:spLocks noGrp="1"/>
          </p:cNvSpPr>
          <p:nvPr>
            <p:ph type="body" idx="6"/>
          </p:nvPr>
        </p:nvSpPr>
        <p:spPr>
          <a:xfrm>
            <a:off x="4652957" y="2727525"/>
            <a:ext cx="1951800" cy="1848000"/>
          </a:xfrm>
          <a:prstGeom prst="rect">
            <a:avLst/>
          </a:prstGeom>
        </p:spPr>
        <p:txBody>
          <a:bodyPr spcFirstLastPara="1" wrap="square" lIns="137150" tIns="91425" rIns="137150" bIns="91425" anchor="t" anchorCtr="0">
            <a:normAutofit/>
          </a:bodyPr>
          <a:lstStyle>
            <a:lvl1pPr marL="457200" lvl="0" indent="-304800" algn="ctr" rtl="0">
              <a:spcBef>
                <a:spcPts val="0"/>
              </a:spcBef>
              <a:spcAft>
                <a:spcPts val="0"/>
              </a:spcAft>
              <a:buClr>
                <a:schemeClr val="dk1"/>
              </a:buClr>
              <a:buSzPts val="1200"/>
              <a:buChar char="•"/>
              <a:defRPr sz="1200">
                <a:solidFill>
                  <a:schemeClr val="dk1"/>
                </a:solidFill>
              </a:defRPr>
            </a:lvl1pPr>
            <a:lvl2pPr marL="914400" lvl="1" indent="-304800" algn="ctr" rtl="0">
              <a:spcBef>
                <a:spcPts val="1000"/>
              </a:spcBef>
              <a:spcAft>
                <a:spcPts val="0"/>
              </a:spcAft>
              <a:buClr>
                <a:schemeClr val="dk1"/>
              </a:buClr>
              <a:buSzPts val="1200"/>
              <a:buChar char="○"/>
              <a:defRPr sz="1200">
                <a:solidFill>
                  <a:schemeClr val="dk1"/>
                </a:solidFill>
              </a:defRPr>
            </a:lvl2pPr>
            <a:lvl3pPr marL="1371600" lvl="2" indent="-304800" algn="ctr" rtl="0">
              <a:spcBef>
                <a:spcPts val="1000"/>
              </a:spcBef>
              <a:spcAft>
                <a:spcPts val="0"/>
              </a:spcAft>
              <a:buClr>
                <a:schemeClr val="dk1"/>
              </a:buClr>
              <a:buSzPts val="1200"/>
              <a:buChar char="■"/>
              <a:defRPr sz="1200">
                <a:solidFill>
                  <a:schemeClr val="dk1"/>
                </a:solidFill>
              </a:defRPr>
            </a:lvl3pPr>
            <a:lvl4pPr marL="1828800" lvl="3" indent="-304800" algn="ctr" rtl="0">
              <a:spcBef>
                <a:spcPts val="1000"/>
              </a:spcBef>
              <a:spcAft>
                <a:spcPts val="0"/>
              </a:spcAft>
              <a:buClr>
                <a:schemeClr val="dk1"/>
              </a:buClr>
              <a:buSzPts val="1200"/>
              <a:buChar char="●"/>
              <a:defRPr sz="1200">
                <a:solidFill>
                  <a:schemeClr val="dk1"/>
                </a:solidFill>
              </a:defRPr>
            </a:lvl4pPr>
            <a:lvl5pPr marL="2286000" lvl="4" indent="-304800" algn="ctr" rtl="0">
              <a:spcBef>
                <a:spcPts val="1000"/>
              </a:spcBef>
              <a:spcAft>
                <a:spcPts val="0"/>
              </a:spcAft>
              <a:buClr>
                <a:schemeClr val="dk1"/>
              </a:buClr>
              <a:buSzPts val="1200"/>
              <a:buChar char="○"/>
              <a:defRPr sz="1200">
                <a:solidFill>
                  <a:schemeClr val="dk1"/>
                </a:solidFill>
              </a:defRPr>
            </a:lvl5pPr>
            <a:lvl6pPr marL="2743200" lvl="5" indent="-304800" algn="ctr" rtl="0">
              <a:spcBef>
                <a:spcPts val="1000"/>
              </a:spcBef>
              <a:spcAft>
                <a:spcPts val="0"/>
              </a:spcAft>
              <a:buClr>
                <a:schemeClr val="dk1"/>
              </a:buClr>
              <a:buSzPts val="1200"/>
              <a:buChar char="■"/>
              <a:defRPr sz="1200">
                <a:solidFill>
                  <a:schemeClr val="dk1"/>
                </a:solidFill>
              </a:defRPr>
            </a:lvl6pPr>
            <a:lvl7pPr marL="3200400" lvl="6" indent="-304800" algn="ctr" rtl="0">
              <a:spcBef>
                <a:spcPts val="1000"/>
              </a:spcBef>
              <a:spcAft>
                <a:spcPts val="0"/>
              </a:spcAft>
              <a:buClr>
                <a:schemeClr val="dk1"/>
              </a:buClr>
              <a:buSzPts val="1200"/>
              <a:buChar char="●"/>
              <a:defRPr sz="1200">
                <a:solidFill>
                  <a:schemeClr val="dk1"/>
                </a:solidFill>
              </a:defRPr>
            </a:lvl7pPr>
            <a:lvl8pPr marL="3657600" lvl="7" indent="-304800" algn="ctr" rtl="0">
              <a:spcBef>
                <a:spcPts val="1000"/>
              </a:spcBef>
              <a:spcAft>
                <a:spcPts val="0"/>
              </a:spcAft>
              <a:buClr>
                <a:schemeClr val="dk1"/>
              </a:buClr>
              <a:buSzPts val="1200"/>
              <a:buChar char="○"/>
              <a:defRPr sz="1200">
                <a:solidFill>
                  <a:schemeClr val="dk1"/>
                </a:solidFill>
              </a:defRPr>
            </a:lvl8pPr>
            <a:lvl9pPr marL="4114800" lvl="8" indent="-304800" algn="ctr" rtl="0">
              <a:spcBef>
                <a:spcPts val="1000"/>
              </a:spcBef>
              <a:spcAft>
                <a:spcPts val="1000"/>
              </a:spcAft>
              <a:buClr>
                <a:schemeClr val="dk1"/>
              </a:buClr>
              <a:buSzPts val="1200"/>
              <a:buChar char="■"/>
              <a:defRPr sz="1200">
                <a:solidFill>
                  <a:schemeClr val="dk1"/>
                </a:solidFill>
              </a:defRPr>
            </a:lvl9pPr>
          </a:lstStyle>
          <a:p>
            <a:endParaRPr/>
          </a:p>
        </p:txBody>
      </p:sp>
      <p:sp>
        <p:nvSpPr>
          <p:cNvPr id="85" name="Google Shape;85;p16"/>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Font typeface="Hanken Grotesk"/>
              <a:buNone/>
              <a:defRPr b="1">
                <a:latin typeface="Hanken Grotesk"/>
                <a:ea typeface="Hanken Grotesk"/>
                <a:cs typeface="Hanken Grotesk"/>
                <a:sym typeface="Hanken Grotesk"/>
              </a:defRPr>
            </a:lvl1pPr>
            <a:lvl2pPr lvl="1" rtl="0">
              <a:spcBef>
                <a:spcPts val="0"/>
              </a:spcBef>
              <a:spcAft>
                <a:spcPts val="0"/>
              </a:spcAft>
              <a:buSzPts val="2800"/>
              <a:buFont typeface="Hanken Grotesk"/>
              <a:buNone/>
              <a:defRPr b="1">
                <a:latin typeface="Hanken Grotesk"/>
                <a:ea typeface="Hanken Grotesk"/>
                <a:cs typeface="Hanken Grotesk"/>
                <a:sym typeface="Hanken Grotesk"/>
              </a:defRPr>
            </a:lvl2pPr>
            <a:lvl3pPr lvl="2" rtl="0">
              <a:spcBef>
                <a:spcPts val="0"/>
              </a:spcBef>
              <a:spcAft>
                <a:spcPts val="0"/>
              </a:spcAft>
              <a:buSzPts val="2800"/>
              <a:buFont typeface="Hanken Grotesk"/>
              <a:buNone/>
              <a:defRPr b="1">
                <a:latin typeface="Hanken Grotesk"/>
                <a:ea typeface="Hanken Grotesk"/>
                <a:cs typeface="Hanken Grotesk"/>
                <a:sym typeface="Hanken Grotesk"/>
              </a:defRPr>
            </a:lvl3pPr>
            <a:lvl4pPr lvl="3" rtl="0">
              <a:spcBef>
                <a:spcPts val="0"/>
              </a:spcBef>
              <a:spcAft>
                <a:spcPts val="0"/>
              </a:spcAft>
              <a:buSzPts val="2800"/>
              <a:buFont typeface="Hanken Grotesk"/>
              <a:buNone/>
              <a:defRPr b="1">
                <a:latin typeface="Hanken Grotesk"/>
                <a:ea typeface="Hanken Grotesk"/>
                <a:cs typeface="Hanken Grotesk"/>
                <a:sym typeface="Hanken Grotesk"/>
              </a:defRPr>
            </a:lvl4pPr>
            <a:lvl5pPr lvl="4" rtl="0">
              <a:spcBef>
                <a:spcPts val="0"/>
              </a:spcBef>
              <a:spcAft>
                <a:spcPts val="0"/>
              </a:spcAft>
              <a:buSzPts val="2800"/>
              <a:buFont typeface="Hanken Grotesk"/>
              <a:buNone/>
              <a:defRPr b="1">
                <a:latin typeface="Hanken Grotesk"/>
                <a:ea typeface="Hanken Grotesk"/>
                <a:cs typeface="Hanken Grotesk"/>
                <a:sym typeface="Hanken Grotesk"/>
              </a:defRPr>
            </a:lvl5pPr>
            <a:lvl6pPr lvl="5" rtl="0">
              <a:spcBef>
                <a:spcPts val="0"/>
              </a:spcBef>
              <a:spcAft>
                <a:spcPts val="0"/>
              </a:spcAft>
              <a:buSzPts val="2800"/>
              <a:buFont typeface="Hanken Grotesk"/>
              <a:buNone/>
              <a:defRPr b="1">
                <a:latin typeface="Hanken Grotesk"/>
                <a:ea typeface="Hanken Grotesk"/>
                <a:cs typeface="Hanken Grotesk"/>
                <a:sym typeface="Hanken Grotesk"/>
              </a:defRPr>
            </a:lvl6pPr>
            <a:lvl7pPr lvl="6" rtl="0">
              <a:spcBef>
                <a:spcPts val="0"/>
              </a:spcBef>
              <a:spcAft>
                <a:spcPts val="0"/>
              </a:spcAft>
              <a:buSzPts val="2800"/>
              <a:buFont typeface="Hanken Grotesk"/>
              <a:buNone/>
              <a:defRPr b="1">
                <a:latin typeface="Hanken Grotesk"/>
                <a:ea typeface="Hanken Grotesk"/>
                <a:cs typeface="Hanken Grotesk"/>
                <a:sym typeface="Hanken Grotesk"/>
              </a:defRPr>
            </a:lvl7pPr>
            <a:lvl8pPr lvl="7" rtl="0">
              <a:spcBef>
                <a:spcPts val="0"/>
              </a:spcBef>
              <a:spcAft>
                <a:spcPts val="0"/>
              </a:spcAft>
              <a:buSzPts val="2800"/>
              <a:buFont typeface="Hanken Grotesk"/>
              <a:buNone/>
              <a:defRPr b="1">
                <a:latin typeface="Hanken Grotesk"/>
                <a:ea typeface="Hanken Grotesk"/>
                <a:cs typeface="Hanken Grotesk"/>
                <a:sym typeface="Hanken Grotesk"/>
              </a:defRPr>
            </a:lvl8pPr>
            <a:lvl9pPr lvl="8" rtl="0">
              <a:spcBef>
                <a:spcPts val="0"/>
              </a:spcBef>
              <a:spcAft>
                <a:spcPts val="0"/>
              </a:spcAft>
              <a:buSzPts val="2800"/>
              <a:buFont typeface="Hanken Grotesk"/>
              <a:buNone/>
              <a:defRPr b="1">
                <a:latin typeface="Hanken Grotesk"/>
                <a:ea typeface="Hanken Grotesk"/>
                <a:cs typeface="Hanken Grotesk"/>
                <a:sym typeface="Hanken Grotesk"/>
              </a:defRPr>
            </a:lvl9pPr>
          </a:lstStyle>
          <a:p>
            <a:endParaRPr/>
          </a:p>
        </p:txBody>
      </p:sp>
      <p:sp>
        <p:nvSpPr>
          <p:cNvPr id="86" name="Google Shape;86;p16"/>
          <p:cNvSpPr txBox="1">
            <a:spLocks noGrp="1"/>
          </p:cNvSpPr>
          <p:nvPr>
            <p:ph type="body" idx="7"/>
          </p:nvPr>
        </p:nvSpPr>
        <p:spPr>
          <a:xfrm>
            <a:off x="6734864" y="2727525"/>
            <a:ext cx="1951800" cy="1848000"/>
          </a:xfrm>
          <a:prstGeom prst="rect">
            <a:avLst/>
          </a:prstGeom>
        </p:spPr>
        <p:txBody>
          <a:bodyPr spcFirstLastPara="1" wrap="square" lIns="137150" tIns="91425" rIns="137150" bIns="91425" anchor="t" anchorCtr="0">
            <a:normAutofit/>
          </a:bodyPr>
          <a:lstStyle>
            <a:lvl1pPr marL="457200" lvl="0" indent="-304800" algn="ctr" rtl="0">
              <a:spcBef>
                <a:spcPts val="0"/>
              </a:spcBef>
              <a:spcAft>
                <a:spcPts val="0"/>
              </a:spcAft>
              <a:buClr>
                <a:schemeClr val="dk1"/>
              </a:buClr>
              <a:buSzPts val="1200"/>
              <a:buChar char="•"/>
              <a:defRPr sz="1200">
                <a:solidFill>
                  <a:schemeClr val="dk1"/>
                </a:solidFill>
              </a:defRPr>
            </a:lvl1pPr>
            <a:lvl2pPr marL="914400" lvl="1" indent="-304800" algn="ctr" rtl="0">
              <a:spcBef>
                <a:spcPts val="1000"/>
              </a:spcBef>
              <a:spcAft>
                <a:spcPts val="0"/>
              </a:spcAft>
              <a:buClr>
                <a:schemeClr val="dk1"/>
              </a:buClr>
              <a:buSzPts val="1200"/>
              <a:buChar char="○"/>
              <a:defRPr sz="1200">
                <a:solidFill>
                  <a:schemeClr val="dk1"/>
                </a:solidFill>
              </a:defRPr>
            </a:lvl2pPr>
            <a:lvl3pPr marL="1371600" lvl="2" indent="-304800" algn="ctr" rtl="0">
              <a:spcBef>
                <a:spcPts val="1000"/>
              </a:spcBef>
              <a:spcAft>
                <a:spcPts val="0"/>
              </a:spcAft>
              <a:buClr>
                <a:schemeClr val="dk1"/>
              </a:buClr>
              <a:buSzPts val="1200"/>
              <a:buChar char="■"/>
              <a:defRPr sz="1200">
                <a:solidFill>
                  <a:schemeClr val="dk1"/>
                </a:solidFill>
              </a:defRPr>
            </a:lvl3pPr>
            <a:lvl4pPr marL="1828800" lvl="3" indent="-304800" algn="ctr" rtl="0">
              <a:spcBef>
                <a:spcPts val="1000"/>
              </a:spcBef>
              <a:spcAft>
                <a:spcPts val="0"/>
              </a:spcAft>
              <a:buClr>
                <a:schemeClr val="dk1"/>
              </a:buClr>
              <a:buSzPts val="1200"/>
              <a:buChar char="●"/>
              <a:defRPr sz="1200">
                <a:solidFill>
                  <a:schemeClr val="dk1"/>
                </a:solidFill>
              </a:defRPr>
            </a:lvl4pPr>
            <a:lvl5pPr marL="2286000" lvl="4" indent="-304800" algn="ctr" rtl="0">
              <a:spcBef>
                <a:spcPts val="1000"/>
              </a:spcBef>
              <a:spcAft>
                <a:spcPts val="0"/>
              </a:spcAft>
              <a:buClr>
                <a:schemeClr val="dk1"/>
              </a:buClr>
              <a:buSzPts val="1200"/>
              <a:buChar char="○"/>
              <a:defRPr sz="1200">
                <a:solidFill>
                  <a:schemeClr val="dk1"/>
                </a:solidFill>
              </a:defRPr>
            </a:lvl5pPr>
            <a:lvl6pPr marL="2743200" lvl="5" indent="-304800" algn="ctr" rtl="0">
              <a:spcBef>
                <a:spcPts val="1000"/>
              </a:spcBef>
              <a:spcAft>
                <a:spcPts val="0"/>
              </a:spcAft>
              <a:buClr>
                <a:schemeClr val="dk1"/>
              </a:buClr>
              <a:buSzPts val="1200"/>
              <a:buChar char="■"/>
              <a:defRPr sz="1200">
                <a:solidFill>
                  <a:schemeClr val="dk1"/>
                </a:solidFill>
              </a:defRPr>
            </a:lvl6pPr>
            <a:lvl7pPr marL="3200400" lvl="6" indent="-304800" algn="ctr" rtl="0">
              <a:spcBef>
                <a:spcPts val="1000"/>
              </a:spcBef>
              <a:spcAft>
                <a:spcPts val="0"/>
              </a:spcAft>
              <a:buClr>
                <a:schemeClr val="dk1"/>
              </a:buClr>
              <a:buSzPts val="1200"/>
              <a:buChar char="●"/>
              <a:defRPr sz="1200">
                <a:solidFill>
                  <a:schemeClr val="dk1"/>
                </a:solidFill>
              </a:defRPr>
            </a:lvl7pPr>
            <a:lvl8pPr marL="3657600" lvl="7" indent="-304800" algn="ctr" rtl="0">
              <a:spcBef>
                <a:spcPts val="1000"/>
              </a:spcBef>
              <a:spcAft>
                <a:spcPts val="0"/>
              </a:spcAft>
              <a:buClr>
                <a:schemeClr val="dk1"/>
              </a:buClr>
              <a:buSzPts val="1200"/>
              <a:buChar char="○"/>
              <a:defRPr sz="1200">
                <a:solidFill>
                  <a:schemeClr val="dk1"/>
                </a:solidFill>
              </a:defRPr>
            </a:lvl8pPr>
            <a:lvl9pPr marL="4114800" lvl="8" indent="-304800" algn="ctr" rtl="0">
              <a:spcBef>
                <a:spcPts val="1000"/>
              </a:spcBef>
              <a:spcAft>
                <a:spcPts val="1000"/>
              </a:spcAft>
              <a:buClr>
                <a:schemeClr val="dk1"/>
              </a:buClr>
              <a:buSzPts val="1200"/>
              <a:buChar char="■"/>
              <a:defRPr sz="1200">
                <a:solidFill>
                  <a:schemeClr val="dk1"/>
                </a:solidFill>
              </a:defRPr>
            </a:lvl9pPr>
          </a:lstStyle>
          <a:p>
            <a:endParaRPr/>
          </a:p>
        </p:txBody>
      </p:sp>
      <p:sp>
        <p:nvSpPr>
          <p:cNvPr id="87" name="Google Shape;87;p16"/>
          <p:cNvSpPr/>
          <p:nvPr/>
        </p:nvSpPr>
        <p:spPr>
          <a:xfrm>
            <a:off x="7252345" y="1597025"/>
            <a:ext cx="916800" cy="916800"/>
          </a:xfrm>
          <a:prstGeom prst="ellipse">
            <a:avLst/>
          </a:prstGeom>
          <a:solidFill>
            <a:schemeClr val="lt1"/>
          </a:solidFill>
          <a:ln w="9525" cap="flat" cmpd="sng">
            <a:solidFill>
              <a:schemeClr val="accen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endParaRPr sz="2800" b="1">
              <a:solidFill>
                <a:schemeClr val="accent1"/>
              </a:solidFill>
              <a:latin typeface="Hanken Grotesk"/>
              <a:ea typeface="Hanken Grotesk"/>
              <a:cs typeface="Hanken Grotesk"/>
              <a:sym typeface="Hanken Grotesk"/>
            </a:endParaRPr>
          </a:p>
        </p:txBody>
      </p:sp>
      <p:sp>
        <p:nvSpPr>
          <p:cNvPr id="88" name="Google Shape;88;p16"/>
          <p:cNvSpPr txBox="1">
            <a:spLocks noGrp="1"/>
          </p:cNvSpPr>
          <p:nvPr>
            <p:ph type="subTitle" idx="8"/>
          </p:nvPr>
        </p:nvSpPr>
        <p:spPr>
          <a:xfrm>
            <a:off x="7252350" y="1597025"/>
            <a:ext cx="916800" cy="9168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accent1"/>
              </a:buClr>
              <a:buSzPts val="2800"/>
              <a:buNone/>
              <a:defRPr sz="2800" b="1">
                <a:solidFill>
                  <a:schemeClr val="accent1"/>
                </a:solidFill>
              </a:defRPr>
            </a:lvl1pPr>
            <a:lvl2pPr lvl="1" algn="ctr" rtl="0">
              <a:spcBef>
                <a:spcPts val="0"/>
              </a:spcBef>
              <a:spcAft>
                <a:spcPts val="0"/>
              </a:spcAft>
              <a:buClr>
                <a:schemeClr val="accent1"/>
              </a:buClr>
              <a:buSzPts val="2800"/>
              <a:buNone/>
              <a:defRPr sz="2800" b="1">
                <a:solidFill>
                  <a:schemeClr val="accent1"/>
                </a:solidFill>
              </a:defRPr>
            </a:lvl2pPr>
            <a:lvl3pPr lvl="2" algn="ctr" rtl="0">
              <a:spcBef>
                <a:spcPts val="0"/>
              </a:spcBef>
              <a:spcAft>
                <a:spcPts val="0"/>
              </a:spcAft>
              <a:buClr>
                <a:schemeClr val="accent1"/>
              </a:buClr>
              <a:buSzPts val="2800"/>
              <a:buNone/>
              <a:defRPr sz="2800" b="1">
                <a:solidFill>
                  <a:schemeClr val="accent1"/>
                </a:solidFill>
              </a:defRPr>
            </a:lvl3pPr>
            <a:lvl4pPr lvl="3" algn="ctr" rtl="0">
              <a:spcBef>
                <a:spcPts val="0"/>
              </a:spcBef>
              <a:spcAft>
                <a:spcPts val="0"/>
              </a:spcAft>
              <a:buClr>
                <a:schemeClr val="accent1"/>
              </a:buClr>
              <a:buSzPts val="2800"/>
              <a:buNone/>
              <a:defRPr sz="2800" b="1">
                <a:solidFill>
                  <a:schemeClr val="accent1"/>
                </a:solidFill>
              </a:defRPr>
            </a:lvl4pPr>
            <a:lvl5pPr lvl="4" algn="ctr" rtl="0">
              <a:spcBef>
                <a:spcPts val="0"/>
              </a:spcBef>
              <a:spcAft>
                <a:spcPts val="0"/>
              </a:spcAft>
              <a:buClr>
                <a:schemeClr val="accent1"/>
              </a:buClr>
              <a:buSzPts val="2800"/>
              <a:buNone/>
              <a:defRPr sz="2800" b="1">
                <a:solidFill>
                  <a:schemeClr val="accent1"/>
                </a:solidFill>
              </a:defRPr>
            </a:lvl5pPr>
            <a:lvl6pPr lvl="5" algn="ctr" rtl="0">
              <a:spcBef>
                <a:spcPts val="0"/>
              </a:spcBef>
              <a:spcAft>
                <a:spcPts val="0"/>
              </a:spcAft>
              <a:buClr>
                <a:schemeClr val="accent1"/>
              </a:buClr>
              <a:buSzPts val="2800"/>
              <a:buNone/>
              <a:defRPr sz="2800" b="1">
                <a:solidFill>
                  <a:schemeClr val="accent1"/>
                </a:solidFill>
              </a:defRPr>
            </a:lvl6pPr>
            <a:lvl7pPr lvl="6" algn="ctr" rtl="0">
              <a:spcBef>
                <a:spcPts val="0"/>
              </a:spcBef>
              <a:spcAft>
                <a:spcPts val="0"/>
              </a:spcAft>
              <a:buClr>
                <a:schemeClr val="accent1"/>
              </a:buClr>
              <a:buSzPts val="2800"/>
              <a:buNone/>
              <a:defRPr sz="2800" b="1">
                <a:solidFill>
                  <a:schemeClr val="accent1"/>
                </a:solidFill>
              </a:defRPr>
            </a:lvl7pPr>
            <a:lvl8pPr lvl="7" algn="ctr" rtl="0">
              <a:spcBef>
                <a:spcPts val="0"/>
              </a:spcBef>
              <a:spcAft>
                <a:spcPts val="0"/>
              </a:spcAft>
              <a:buClr>
                <a:schemeClr val="accent1"/>
              </a:buClr>
              <a:buSzPts val="2800"/>
              <a:buNone/>
              <a:defRPr sz="2800" b="1">
                <a:solidFill>
                  <a:schemeClr val="accent1"/>
                </a:solidFill>
              </a:defRPr>
            </a:lvl8pPr>
            <a:lvl9pPr lvl="8" algn="ctr" rtl="0">
              <a:spcBef>
                <a:spcPts val="0"/>
              </a:spcBef>
              <a:spcAft>
                <a:spcPts val="0"/>
              </a:spcAft>
              <a:buClr>
                <a:schemeClr val="accent1"/>
              </a:buClr>
              <a:buSzPts val="2800"/>
              <a:buNone/>
              <a:defRPr sz="2800" b="1">
                <a:solidFill>
                  <a:schemeClr val="accen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ustom Layout 2 1">
  <p:cSld name="CUSTOM_3_1">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457200" y="446225"/>
            <a:ext cx="8229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1" name="Google Shape;91;p17"/>
          <p:cNvSpPr txBox="1">
            <a:spLocks noGrp="1"/>
          </p:cNvSpPr>
          <p:nvPr>
            <p:ph type="body" idx="1"/>
          </p:nvPr>
        </p:nvSpPr>
        <p:spPr>
          <a:xfrm>
            <a:off x="457200" y="1834900"/>
            <a:ext cx="3776100" cy="27342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Clr>
                <a:schemeClr val="accent1"/>
              </a:buClr>
              <a:buSzPts val="1400"/>
              <a:buChar char="•"/>
              <a:defRPr sz="1400">
                <a:solidFill>
                  <a:schemeClr val="dk1"/>
                </a:solidFill>
              </a:defRPr>
            </a:lvl1pPr>
            <a:lvl2pPr marL="914400" lvl="1" indent="-304800" rtl="0">
              <a:spcBef>
                <a:spcPts val="1000"/>
              </a:spcBef>
              <a:spcAft>
                <a:spcPts val="0"/>
              </a:spcAft>
              <a:buClr>
                <a:schemeClr val="accent1"/>
              </a:buClr>
              <a:buSzPts val="1200"/>
              <a:buChar char="–"/>
              <a:defRPr sz="1200">
                <a:solidFill>
                  <a:schemeClr val="dk1"/>
                </a:solidFill>
              </a:defRPr>
            </a:lvl2pPr>
            <a:lvl3pPr marL="1371600" lvl="2" indent="-304800" rtl="0">
              <a:spcBef>
                <a:spcPts val="1000"/>
              </a:spcBef>
              <a:spcAft>
                <a:spcPts val="0"/>
              </a:spcAft>
              <a:buClr>
                <a:schemeClr val="dk1"/>
              </a:buClr>
              <a:buSzPts val="1200"/>
              <a:buChar char="◦"/>
              <a:defRPr sz="1200">
                <a:solidFill>
                  <a:schemeClr val="dk1"/>
                </a:solidFill>
              </a:defRPr>
            </a:lvl3pPr>
            <a:lvl4pPr marL="1828800" lvl="3" indent="-304800" rtl="0">
              <a:spcBef>
                <a:spcPts val="1000"/>
              </a:spcBef>
              <a:spcAft>
                <a:spcPts val="0"/>
              </a:spcAft>
              <a:buClr>
                <a:schemeClr val="dk1"/>
              </a:buClr>
              <a:buSzPts val="1200"/>
              <a:buChar char="•"/>
              <a:defRPr sz="1200">
                <a:solidFill>
                  <a:schemeClr val="dk1"/>
                </a:solidFill>
              </a:defRPr>
            </a:lvl4pPr>
            <a:lvl5pPr marL="2286000" lvl="4" indent="-304800" rtl="0">
              <a:spcBef>
                <a:spcPts val="1000"/>
              </a:spcBef>
              <a:spcAft>
                <a:spcPts val="0"/>
              </a:spcAft>
              <a:buClr>
                <a:schemeClr val="dk1"/>
              </a:buClr>
              <a:buSzPts val="1200"/>
              <a:buChar char="•"/>
              <a:defRPr sz="1200">
                <a:solidFill>
                  <a:schemeClr val="dk1"/>
                </a:solidFill>
              </a:defRPr>
            </a:lvl5pPr>
            <a:lvl6pPr marL="2743200" lvl="5" indent="-304800" rtl="0">
              <a:spcBef>
                <a:spcPts val="1000"/>
              </a:spcBef>
              <a:spcAft>
                <a:spcPts val="0"/>
              </a:spcAft>
              <a:buClr>
                <a:schemeClr val="dk1"/>
              </a:buClr>
              <a:buSzPts val="1200"/>
              <a:buChar char="•"/>
              <a:defRPr sz="1200">
                <a:solidFill>
                  <a:schemeClr val="dk1"/>
                </a:solidFill>
              </a:defRPr>
            </a:lvl6pPr>
            <a:lvl7pPr marL="3200400" lvl="6" indent="-304800" rtl="0">
              <a:spcBef>
                <a:spcPts val="1000"/>
              </a:spcBef>
              <a:spcAft>
                <a:spcPts val="0"/>
              </a:spcAft>
              <a:buClr>
                <a:schemeClr val="dk1"/>
              </a:buClr>
              <a:buSzPts val="1200"/>
              <a:buChar char="•"/>
              <a:defRPr sz="1200">
                <a:solidFill>
                  <a:schemeClr val="dk1"/>
                </a:solidFill>
              </a:defRPr>
            </a:lvl7pPr>
            <a:lvl8pPr marL="3657600" lvl="7" indent="-304800" rtl="0">
              <a:spcBef>
                <a:spcPts val="1000"/>
              </a:spcBef>
              <a:spcAft>
                <a:spcPts val="0"/>
              </a:spcAft>
              <a:buClr>
                <a:schemeClr val="dk1"/>
              </a:buClr>
              <a:buSzPts val="1200"/>
              <a:buChar char="•"/>
              <a:defRPr sz="1200">
                <a:solidFill>
                  <a:schemeClr val="dk1"/>
                </a:solidFill>
              </a:defRPr>
            </a:lvl8pPr>
            <a:lvl9pPr marL="4114800" lvl="8" indent="-304800" rtl="0">
              <a:spcBef>
                <a:spcPts val="1000"/>
              </a:spcBef>
              <a:spcAft>
                <a:spcPts val="1000"/>
              </a:spcAft>
              <a:buClr>
                <a:schemeClr val="dk1"/>
              </a:buClr>
              <a:buSzPts val="1200"/>
              <a:buChar char="•"/>
              <a:defRPr sz="1200">
                <a:solidFill>
                  <a:schemeClr val="dk1"/>
                </a:solidFill>
              </a:defRPr>
            </a:lvl9pPr>
          </a:lstStyle>
          <a:p>
            <a:endParaRPr/>
          </a:p>
        </p:txBody>
      </p:sp>
      <p:sp>
        <p:nvSpPr>
          <p:cNvPr id="92" name="Google Shape;92;p17"/>
          <p:cNvSpPr txBox="1">
            <a:spLocks noGrp="1"/>
          </p:cNvSpPr>
          <p:nvPr>
            <p:ph type="body" idx="2"/>
          </p:nvPr>
        </p:nvSpPr>
        <p:spPr>
          <a:xfrm>
            <a:off x="4800400" y="1834900"/>
            <a:ext cx="3776100" cy="27342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Clr>
                <a:schemeClr val="accent1"/>
              </a:buClr>
              <a:buSzPts val="1400"/>
              <a:buChar char="•"/>
              <a:defRPr sz="1400">
                <a:solidFill>
                  <a:schemeClr val="dk1"/>
                </a:solidFill>
              </a:defRPr>
            </a:lvl1pPr>
            <a:lvl2pPr marL="914400" lvl="1" indent="-304800" rtl="0">
              <a:spcBef>
                <a:spcPts val="1000"/>
              </a:spcBef>
              <a:spcAft>
                <a:spcPts val="0"/>
              </a:spcAft>
              <a:buClr>
                <a:schemeClr val="accent1"/>
              </a:buClr>
              <a:buSzPts val="1200"/>
              <a:buChar char="–"/>
              <a:defRPr sz="1200">
                <a:solidFill>
                  <a:schemeClr val="dk1"/>
                </a:solidFill>
              </a:defRPr>
            </a:lvl2pPr>
            <a:lvl3pPr marL="1371600" lvl="2" indent="-304800" rtl="0">
              <a:spcBef>
                <a:spcPts val="1000"/>
              </a:spcBef>
              <a:spcAft>
                <a:spcPts val="0"/>
              </a:spcAft>
              <a:buClr>
                <a:schemeClr val="dk1"/>
              </a:buClr>
              <a:buSzPts val="1200"/>
              <a:buChar char="◦"/>
              <a:defRPr sz="1200">
                <a:solidFill>
                  <a:schemeClr val="dk1"/>
                </a:solidFill>
              </a:defRPr>
            </a:lvl3pPr>
            <a:lvl4pPr marL="1828800" lvl="3" indent="-304800" rtl="0">
              <a:spcBef>
                <a:spcPts val="1000"/>
              </a:spcBef>
              <a:spcAft>
                <a:spcPts val="0"/>
              </a:spcAft>
              <a:buClr>
                <a:schemeClr val="dk1"/>
              </a:buClr>
              <a:buSzPts val="1200"/>
              <a:buChar char="•"/>
              <a:defRPr sz="1200">
                <a:solidFill>
                  <a:schemeClr val="dk1"/>
                </a:solidFill>
              </a:defRPr>
            </a:lvl4pPr>
            <a:lvl5pPr marL="2286000" lvl="4" indent="-304800" rtl="0">
              <a:spcBef>
                <a:spcPts val="1000"/>
              </a:spcBef>
              <a:spcAft>
                <a:spcPts val="0"/>
              </a:spcAft>
              <a:buClr>
                <a:schemeClr val="dk1"/>
              </a:buClr>
              <a:buSzPts val="1200"/>
              <a:buChar char="•"/>
              <a:defRPr sz="1200">
                <a:solidFill>
                  <a:schemeClr val="dk1"/>
                </a:solidFill>
              </a:defRPr>
            </a:lvl5pPr>
            <a:lvl6pPr marL="2743200" lvl="5" indent="-304800" rtl="0">
              <a:spcBef>
                <a:spcPts val="1000"/>
              </a:spcBef>
              <a:spcAft>
                <a:spcPts val="0"/>
              </a:spcAft>
              <a:buClr>
                <a:schemeClr val="dk1"/>
              </a:buClr>
              <a:buSzPts val="1200"/>
              <a:buChar char="•"/>
              <a:defRPr sz="1200">
                <a:solidFill>
                  <a:schemeClr val="dk1"/>
                </a:solidFill>
              </a:defRPr>
            </a:lvl6pPr>
            <a:lvl7pPr marL="3200400" lvl="6" indent="-304800" rtl="0">
              <a:spcBef>
                <a:spcPts val="1000"/>
              </a:spcBef>
              <a:spcAft>
                <a:spcPts val="0"/>
              </a:spcAft>
              <a:buClr>
                <a:schemeClr val="dk1"/>
              </a:buClr>
              <a:buSzPts val="1200"/>
              <a:buChar char="•"/>
              <a:defRPr sz="1200">
                <a:solidFill>
                  <a:schemeClr val="dk1"/>
                </a:solidFill>
              </a:defRPr>
            </a:lvl7pPr>
            <a:lvl8pPr marL="3657600" lvl="7" indent="-304800" rtl="0">
              <a:spcBef>
                <a:spcPts val="1000"/>
              </a:spcBef>
              <a:spcAft>
                <a:spcPts val="0"/>
              </a:spcAft>
              <a:buClr>
                <a:schemeClr val="dk1"/>
              </a:buClr>
              <a:buSzPts val="1200"/>
              <a:buChar char="•"/>
              <a:defRPr sz="1200">
                <a:solidFill>
                  <a:schemeClr val="dk1"/>
                </a:solidFill>
              </a:defRPr>
            </a:lvl8pPr>
            <a:lvl9pPr marL="4114800" lvl="8" indent="-304800" rtl="0">
              <a:spcBef>
                <a:spcPts val="1000"/>
              </a:spcBef>
              <a:spcAft>
                <a:spcPts val="1000"/>
              </a:spcAft>
              <a:buClr>
                <a:schemeClr val="dk1"/>
              </a:buClr>
              <a:buSzPts val="1200"/>
              <a:buChar char="•"/>
              <a:defRPr sz="1200">
                <a:solidFill>
                  <a:schemeClr val="dk1"/>
                </a:solidFill>
              </a:defRPr>
            </a:lvl9pPr>
          </a:lstStyle>
          <a:p>
            <a:endParaRPr/>
          </a:p>
        </p:txBody>
      </p:sp>
      <p:sp>
        <p:nvSpPr>
          <p:cNvPr id="93" name="Google Shape;93;p17"/>
          <p:cNvSpPr txBox="1">
            <a:spLocks noGrp="1"/>
          </p:cNvSpPr>
          <p:nvPr>
            <p:ph type="subTitle" idx="3"/>
          </p:nvPr>
        </p:nvSpPr>
        <p:spPr>
          <a:xfrm>
            <a:off x="457200" y="1164900"/>
            <a:ext cx="3776100" cy="572700"/>
          </a:xfrm>
          <a:prstGeom prst="rect">
            <a:avLst/>
          </a:prstGeom>
        </p:spPr>
        <p:txBody>
          <a:bodyPr spcFirstLastPara="1" wrap="square" lIns="91425" tIns="91425" rIns="91425" bIns="91425" anchor="b" anchorCtr="0">
            <a:normAutofit/>
          </a:bodyPr>
          <a:lstStyle>
            <a:lvl1pPr lvl="0"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a:endParaRPr/>
          </a:p>
        </p:txBody>
      </p:sp>
      <p:sp>
        <p:nvSpPr>
          <p:cNvPr id="94" name="Google Shape;94;p17"/>
          <p:cNvSpPr txBox="1">
            <a:spLocks noGrp="1"/>
          </p:cNvSpPr>
          <p:nvPr>
            <p:ph type="subTitle" idx="4"/>
          </p:nvPr>
        </p:nvSpPr>
        <p:spPr>
          <a:xfrm>
            <a:off x="4800400" y="1164900"/>
            <a:ext cx="3776100" cy="572700"/>
          </a:xfrm>
          <a:prstGeom prst="rect">
            <a:avLst/>
          </a:prstGeom>
        </p:spPr>
        <p:txBody>
          <a:bodyPr spcFirstLastPara="1" wrap="square" lIns="91425" tIns="91425" rIns="91425" bIns="91425" anchor="b" anchorCtr="0">
            <a:normAutofit/>
          </a:bodyPr>
          <a:lstStyle>
            <a:lvl1pPr lvl="0"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rt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288">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ustom Layout 2">
  <p:cSld name="CUSTOM_3_2_4">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Font typeface="Hanken Grotesk"/>
              <a:buNone/>
              <a:defRPr b="1">
                <a:latin typeface="Hanken Grotesk"/>
                <a:ea typeface="Hanken Grotesk"/>
                <a:cs typeface="Hanken Grotesk"/>
                <a:sym typeface="Hanken Grotesk"/>
              </a:defRPr>
            </a:lvl1pPr>
            <a:lvl2pPr lvl="1" rtl="0">
              <a:spcBef>
                <a:spcPts val="0"/>
              </a:spcBef>
              <a:spcAft>
                <a:spcPts val="0"/>
              </a:spcAft>
              <a:buSzPts val="2800"/>
              <a:buFont typeface="Hanken Grotesk"/>
              <a:buNone/>
              <a:defRPr b="1">
                <a:latin typeface="Hanken Grotesk"/>
                <a:ea typeface="Hanken Grotesk"/>
                <a:cs typeface="Hanken Grotesk"/>
                <a:sym typeface="Hanken Grotesk"/>
              </a:defRPr>
            </a:lvl2pPr>
            <a:lvl3pPr lvl="2" rtl="0">
              <a:spcBef>
                <a:spcPts val="0"/>
              </a:spcBef>
              <a:spcAft>
                <a:spcPts val="0"/>
              </a:spcAft>
              <a:buSzPts val="2800"/>
              <a:buFont typeface="Hanken Grotesk"/>
              <a:buNone/>
              <a:defRPr b="1">
                <a:latin typeface="Hanken Grotesk"/>
                <a:ea typeface="Hanken Grotesk"/>
                <a:cs typeface="Hanken Grotesk"/>
                <a:sym typeface="Hanken Grotesk"/>
              </a:defRPr>
            </a:lvl3pPr>
            <a:lvl4pPr lvl="3" rtl="0">
              <a:spcBef>
                <a:spcPts val="0"/>
              </a:spcBef>
              <a:spcAft>
                <a:spcPts val="0"/>
              </a:spcAft>
              <a:buSzPts val="2800"/>
              <a:buFont typeface="Hanken Grotesk"/>
              <a:buNone/>
              <a:defRPr b="1">
                <a:latin typeface="Hanken Grotesk"/>
                <a:ea typeface="Hanken Grotesk"/>
                <a:cs typeface="Hanken Grotesk"/>
                <a:sym typeface="Hanken Grotesk"/>
              </a:defRPr>
            </a:lvl4pPr>
            <a:lvl5pPr lvl="4" rtl="0">
              <a:spcBef>
                <a:spcPts val="0"/>
              </a:spcBef>
              <a:spcAft>
                <a:spcPts val="0"/>
              </a:spcAft>
              <a:buSzPts val="2800"/>
              <a:buFont typeface="Hanken Grotesk"/>
              <a:buNone/>
              <a:defRPr b="1">
                <a:latin typeface="Hanken Grotesk"/>
                <a:ea typeface="Hanken Grotesk"/>
                <a:cs typeface="Hanken Grotesk"/>
                <a:sym typeface="Hanken Grotesk"/>
              </a:defRPr>
            </a:lvl5pPr>
            <a:lvl6pPr lvl="5" rtl="0">
              <a:spcBef>
                <a:spcPts val="0"/>
              </a:spcBef>
              <a:spcAft>
                <a:spcPts val="0"/>
              </a:spcAft>
              <a:buSzPts val="2800"/>
              <a:buFont typeface="Hanken Grotesk"/>
              <a:buNone/>
              <a:defRPr b="1">
                <a:latin typeface="Hanken Grotesk"/>
                <a:ea typeface="Hanken Grotesk"/>
                <a:cs typeface="Hanken Grotesk"/>
                <a:sym typeface="Hanken Grotesk"/>
              </a:defRPr>
            </a:lvl6pPr>
            <a:lvl7pPr lvl="6" rtl="0">
              <a:spcBef>
                <a:spcPts val="0"/>
              </a:spcBef>
              <a:spcAft>
                <a:spcPts val="0"/>
              </a:spcAft>
              <a:buSzPts val="2800"/>
              <a:buFont typeface="Hanken Grotesk"/>
              <a:buNone/>
              <a:defRPr b="1">
                <a:latin typeface="Hanken Grotesk"/>
                <a:ea typeface="Hanken Grotesk"/>
                <a:cs typeface="Hanken Grotesk"/>
                <a:sym typeface="Hanken Grotesk"/>
              </a:defRPr>
            </a:lvl7pPr>
            <a:lvl8pPr lvl="7" rtl="0">
              <a:spcBef>
                <a:spcPts val="0"/>
              </a:spcBef>
              <a:spcAft>
                <a:spcPts val="0"/>
              </a:spcAft>
              <a:buSzPts val="2800"/>
              <a:buFont typeface="Hanken Grotesk"/>
              <a:buNone/>
              <a:defRPr b="1">
                <a:latin typeface="Hanken Grotesk"/>
                <a:ea typeface="Hanken Grotesk"/>
                <a:cs typeface="Hanken Grotesk"/>
                <a:sym typeface="Hanken Grotesk"/>
              </a:defRPr>
            </a:lvl8pPr>
            <a:lvl9pPr lvl="8" rtl="0">
              <a:spcBef>
                <a:spcPts val="0"/>
              </a:spcBef>
              <a:spcAft>
                <a:spcPts val="0"/>
              </a:spcAft>
              <a:buSzPts val="2800"/>
              <a:buFont typeface="Hanken Grotesk"/>
              <a:buNone/>
              <a:defRPr b="1">
                <a:latin typeface="Hanken Grotesk"/>
                <a:ea typeface="Hanken Grotesk"/>
                <a:cs typeface="Hanken Grotesk"/>
                <a:sym typeface="Hanken Grotesk"/>
              </a:defRPr>
            </a:lvl9pPr>
          </a:lstStyle>
          <a:p>
            <a:endParaRPr/>
          </a:p>
        </p:txBody>
      </p:sp>
      <p:sp>
        <p:nvSpPr>
          <p:cNvPr id="97" name="Google Shape;97;p18"/>
          <p:cNvSpPr txBox="1">
            <a:spLocks noGrp="1"/>
          </p:cNvSpPr>
          <p:nvPr>
            <p:ph type="body" idx="1"/>
          </p:nvPr>
        </p:nvSpPr>
        <p:spPr>
          <a:xfrm>
            <a:off x="457200" y="1140000"/>
            <a:ext cx="8229600" cy="34290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Clr>
                <a:schemeClr val="dk1"/>
              </a:buClr>
              <a:buSzPts val="1800"/>
              <a:buChar char="•"/>
              <a:defRPr>
                <a:solidFill>
                  <a:schemeClr val="dk1"/>
                </a:solidFill>
              </a:defRPr>
            </a:lvl1pPr>
            <a:lvl2pPr marL="914400" lvl="1" indent="-330200" rtl="0">
              <a:spcBef>
                <a:spcPts val="1000"/>
              </a:spcBef>
              <a:spcAft>
                <a:spcPts val="0"/>
              </a:spcAft>
              <a:buClr>
                <a:schemeClr val="dk1"/>
              </a:buClr>
              <a:buSzPts val="1600"/>
              <a:buChar char="○"/>
              <a:defRPr sz="1600">
                <a:solidFill>
                  <a:schemeClr val="dk1"/>
                </a:solidFill>
              </a:defRPr>
            </a:lvl2pPr>
            <a:lvl3pPr marL="1371600" lvl="2" indent="-330200" rtl="0">
              <a:spcBef>
                <a:spcPts val="1000"/>
              </a:spcBef>
              <a:spcAft>
                <a:spcPts val="0"/>
              </a:spcAft>
              <a:buClr>
                <a:schemeClr val="dk1"/>
              </a:buClr>
              <a:buSzPts val="1600"/>
              <a:buChar char="■"/>
              <a:defRPr sz="1600">
                <a:solidFill>
                  <a:schemeClr val="dk1"/>
                </a:solidFill>
              </a:defRPr>
            </a:lvl3pPr>
            <a:lvl4pPr marL="1828800" lvl="3" indent="-330200" rtl="0">
              <a:spcBef>
                <a:spcPts val="1000"/>
              </a:spcBef>
              <a:spcAft>
                <a:spcPts val="0"/>
              </a:spcAft>
              <a:buClr>
                <a:schemeClr val="dk1"/>
              </a:buClr>
              <a:buSzPts val="1600"/>
              <a:buChar char="●"/>
              <a:defRPr sz="1600">
                <a:solidFill>
                  <a:schemeClr val="dk1"/>
                </a:solidFill>
              </a:defRPr>
            </a:lvl4pPr>
            <a:lvl5pPr marL="2286000" lvl="4" indent="-330200" rtl="0">
              <a:spcBef>
                <a:spcPts val="1000"/>
              </a:spcBef>
              <a:spcAft>
                <a:spcPts val="0"/>
              </a:spcAft>
              <a:buClr>
                <a:schemeClr val="dk1"/>
              </a:buClr>
              <a:buSzPts val="1600"/>
              <a:buChar char="○"/>
              <a:defRPr sz="1600">
                <a:solidFill>
                  <a:schemeClr val="dk1"/>
                </a:solidFill>
              </a:defRPr>
            </a:lvl5pPr>
            <a:lvl6pPr marL="2743200" lvl="5" indent="-330200" rtl="0">
              <a:spcBef>
                <a:spcPts val="1000"/>
              </a:spcBef>
              <a:spcAft>
                <a:spcPts val="0"/>
              </a:spcAft>
              <a:buClr>
                <a:schemeClr val="dk1"/>
              </a:buClr>
              <a:buSzPts val="1600"/>
              <a:buChar char="■"/>
              <a:defRPr sz="1600">
                <a:solidFill>
                  <a:schemeClr val="dk1"/>
                </a:solidFill>
              </a:defRPr>
            </a:lvl6pPr>
            <a:lvl7pPr marL="3200400" lvl="6" indent="-330200" rtl="0">
              <a:spcBef>
                <a:spcPts val="1000"/>
              </a:spcBef>
              <a:spcAft>
                <a:spcPts val="0"/>
              </a:spcAft>
              <a:buClr>
                <a:schemeClr val="dk1"/>
              </a:buClr>
              <a:buSzPts val="1600"/>
              <a:buChar char="●"/>
              <a:defRPr sz="1600">
                <a:solidFill>
                  <a:schemeClr val="dk1"/>
                </a:solidFill>
              </a:defRPr>
            </a:lvl7pPr>
            <a:lvl8pPr marL="3657600" lvl="7" indent="-330200" rtl="0">
              <a:spcBef>
                <a:spcPts val="1000"/>
              </a:spcBef>
              <a:spcAft>
                <a:spcPts val="0"/>
              </a:spcAft>
              <a:buClr>
                <a:schemeClr val="dk1"/>
              </a:buClr>
              <a:buSzPts val="1600"/>
              <a:buChar char="○"/>
              <a:defRPr sz="1600">
                <a:solidFill>
                  <a:schemeClr val="dk1"/>
                </a:solidFill>
              </a:defRPr>
            </a:lvl8pPr>
            <a:lvl9pPr marL="4114800" lvl="8" indent="-330200" rtl="0">
              <a:spcBef>
                <a:spcPts val="1000"/>
              </a:spcBef>
              <a:spcAft>
                <a:spcPts val="1000"/>
              </a:spcAft>
              <a:buClr>
                <a:schemeClr val="dk1"/>
              </a:buClr>
              <a:buSzPts val="1600"/>
              <a:buChar char="■"/>
              <a:defRPr sz="1600">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3-bullet-6 1">
  <p:cSld name="CUSTOM_3_2_1_2_1">
    <p:spTree>
      <p:nvGrpSpPr>
        <p:cNvPr id="1" name="Shape 98"/>
        <p:cNvGrpSpPr/>
        <p:nvPr/>
      </p:nvGrpSpPr>
      <p:grpSpPr>
        <a:xfrm>
          <a:off x="0" y="0"/>
          <a:ext cx="0" cy="0"/>
          <a:chOff x="0" y="0"/>
          <a:chExt cx="0" cy="0"/>
        </a:xfrm>
      </p:grpSpPr>
      <p:sp>
        <p:nvSpPr>
          <p:cNvPr id="99" name="Google Shape;99;p19"/>
          <p:cNvSpPr txBox="1">
            <a:spLocks noGrp="1"/>
          </p:cNvSpPr>
          <p:nvPr>
            <p:ph type="subTitle" idx="1"/>
          </p:nvPr>
        </p:nvSpPr>
        <p:spPr>
          <a:xfrm>
            <a:off x="3236988" y="1740525"/>
            <a:ext cx="2359800" cy="474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1800"/>
              <a:buNone/>
              <a:defRPr sz="4500">
                <a:solidFill>
                  <a:srgbClr val="B5D6B2"/>
                </a:solidFill>
                <a:latin typeface="Inter Black"/>
                <a:ea typeface="Inter Black"/>
                <a:cs typeface="Inter Black"/>
                <a:sym typeface="Inter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0" name="Google Shape;100;p19"/>
          <p:cNvSpPr txBox="1">
            <a:spLocks noGrp="1"/>
          </p:cNvSpPr>
          <p:nvPr>
            <p:ph type="subTitle" idx="2"/>
          </p:nvPr>
        </p:nvSpPr>
        <p:spPr>
          <a:xfrm>
            <a:off x="6016788" y="1740525"/>
            <a:ext cx="2359800" cy="474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1800"/>
              <a:buNone/>
              <a:defRPr sz="4500">
                <a:solidFill>
                  <a:srgbClr val="B5D6B2"/>
                </a:solidFill>
                <a:latin typeface="Inter Black"/>
                <a:ea typeface="Inter Black"/>
                <a:cs typeface="Inter Black"/>
                <a:sym typeface="Inter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1" name="Google Shape;101;p19"/>
          <p:cNvSpPr txBox="1">
            <a:spLocks noGrp="1"/>
          </p:cNvSpPr>
          <p:nvPr>
            <p:ph type="subTitle" idx="3"/>
          </p:nvPr>
        </p:nvSpPr>
        <p:spPr>
          <a:xfrm>
            <a:off x="457175" y="1740525"/>
            <a:ext cx="2359800" cy="474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1800"/>
              <a:buNone/>
              <a:defRPr sz="4500">
                <a:solidFill>
                  <a:srgbClr val="B5D6B2"/>
                </a:solidFill>
                <a:latin typeface="Inter Black"/>
                <a:ea typeface="Inter Black"/>
                <a:cs typeface="Inter Black"/>
                <a:sym typeface="Inter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2" name="Google Shape;102;p19"/>
          <p:cNvSpPr txBox="1">
            <a:spLocks noGrp="1"/>
          </p:cNvSpPr>
          <p:nvPr>
            <p:ph type="body" idx="4"/>
          </p:nvPr>
        </p:nvSpPr>
        <p:spPr>
          <a:xfrm>
            <a:off x="457200" y="2215125"/>
            <a:ext cx="2606100" cy="1575000"/>
          </a:xfrm>
          <a:prstGeom prst="rect">
            <a:avLst/>
          </a:prstGeom>
          <a:noFill/>
        </p:spPr>
        <p:txBody>
          <a:bodyPr spcFirstLastPara="1" wrap="square" lIns="137150" tIns="91425" rIns="137150" bIns="91425" anchor="t" anchorCtr="0">
            <a:norm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spcBef>
                <a:spcPts val="1000"/>
              </a:spcBef>
              <a:spcAft>
                <a:spcPts val="0"/>
              </a:spcAft>
              <a:buClr>
                <a:schemeClr val="dk1"/>
              </a:buClr>
              <a:buSzPts val="1400"/>
              <a:buChar char="○"/>
              <a:defRPr>
                <a:solidFill>
                  <a:schemeClr val="dk1"/>
                </a:solidFill>
              </a:defRPr>
            </a:lvl2pPr>
            <a:lvl3pPr marL="1371600" lvl="2" indent="-317500" rtl="0">
              <a:spcBef>
                <a:spcPts val="1000"/>
              </a:spcBef>
              <a:spcAft>
                <a:spcPts val="0"/>
              </a:spcAft>
              <a:buClr>
                <a:schemeClr val="dk1"/>
              </a:buClr>
              <a:buSzPts val="1400"/>
              <a:buChar char="■"/>
              <a:defRPr>
                <a:solidFill>
                  <a:schemeClr val="dk1"/>
                </a:solidFill>
              </a:defRPr>
            </a:lvl3pPr>
            <a:lvl4pPr marL="1828800" lvl="3" indent="-317500" rtl="0">
              <a:spcBef>
                <a:spcPts val="1000"/>
              </a:spcBef>
              <a:spcAft>
                <a:spcPts val="0"/>
              </a:spcAft>
              <a:buClr>
                <a:schemeClr val="dk1"/>
              </a:buClr>
              <a:buSzPts val="1400"/>
              <a:buChar char="●"/>
              <a:defRPr>
                <a:solidFill>
                  <a:schemeClr val="dk1"/>
                </a:solidFill>
              </a:defRPr>
            </a:lvl4pPr>
            <a:lvl5pPr marL="2286000" lvl="4" indent="-317500" rtl="0">
              <a:spcBef>
                <a:spcPts val="1000"/>
              </a:spcBef>
              <a:spcAft>
                <a:spcPts val="0"/>
              </a:spcAft>
              <a:buClr>
                <a:schemeClr val="dk1"/>
              </a:buClr>
              <a:buSzPts val="1400"/>
              <a:buChar char="○"/>
              <a:defRPr>
                <a:solidFill>
                  <a:schemeClr val="dk1"/>
                </a:solidFill>
              </a:defRPr>
            </a:lvl5pPr>
            <a:lvl6pPr marL="2743200" lvl="5" indent="-317500" rtl="0">
              <a:spcBef>
                <a:spcPts val="1000"/>
              </a:spcBef>
              <a:spcAft>
                <a:spcPts val="0"/>
              </a:spcAft>
              <a:buClr>
                <a:schemeClr val="dk1"/>
              </a:buClr>
              <a:buSzPts val="1400"/>
              <a:buChar char="■"/>
              <a:defRPr>
                <a:solidFill>
                  <a:schemeClr val="dk1"/>
                </a:solidFill>
              </a:defRPr>
            </a:lvl6pPr>
            <a:lvl7pPr marL="3200400" lvl="6" indent="-317500" rtl="0">
              <a:spcBef>
                <a:spcPts val="1000"/>
              </a:spcBef>
              <a:spcAft>
                <a:spcPts val="0"/>
              </a:spcAft>
              <a:buClr>
                <a:schemeClr val="dk1"/>
              </a:buClr>
              <a:buSzPts val="1400"/>
              <a:buChar char="●"/>
              <a:defRPr>
                <a:solidFill>
                  <a:schemeClr val="dk1"/>
                </a:solidFill>
              </a:defRPr>
            </a:lvl7pPr>
            <a:lvl8pPr marL="3657600" lvl="7" indent="-317500" rtl="0">
              <a:spcBef>
                <a:spcPts val="1000"/>
              </a:spcBef>
              <a:spcAft>
                <a:spcPts val="0"/>
              </a:spcAft>
              <a:buClr>
                <a:schemeClr val="dk1"/>
              </a:buClr>
              <a:buSzPts val="1400"/>
              <a:buChar char="○"/>
              <a:defRPr>
                <a:solidFill>
                  <a:schemeClr val="dk1"/>
                </a:solidFill>
              </a:defRPr>
            </a:lvl8pPr>
            <a:lvl9pPr marL="4114800" lvl="8" indent="-317500" rtl="0">
              <a:spcBef>
                <a:spcPts val="1000"/>
              </a:spcBef>
              <a:spcAft>
                <a:spcPts val="1000"/>
              </a:spcAft>
              <a:buClr>
                <a:schemeClr val="dk1"/>
              </a:buClr>
              <a:buSzPts val="1400"/>
              <a:buChar char="■"/>
              <a:defRPr>
                <a:solidFill>
                  <a:schemeClr val="dk1"/>
                </a:solidFill>
              </a:defRPr>
            </a:lvl9pPr>
          </a:lstStyle>
          <a:p>
            <a:endParaRPr/>
          </a:p>
        </p:txBody>
      </p:sp>
      <p:sp>
        <p:nvSpPr>
          <p:cNvPr id="103" name="Google Shape;103;p19"/>
          <p:cNvSpPr txBox="1">
            <a:spLocks noGrp="1"/>
          </p:cNvSpPr>
          <p:nvPr>
            <p:ph type="body" idx="5"/>
          </p:nvPr>
        </p:nvSpPr>
        <p:spPr>
          <a:xfrm>
            <a:off x="3237000" y="2215125"/>
            <a:ext cx="2606100" cy="1575000"/>
          </a:xfrm>
          <a:prstGeom prst="rect">
            <a:avLst/>
          </a:prstGeom>
          <a:noFill/>
        </p:spPr>
        <p:txBody>
          <a:bodyPr spcFirstLastPara="1" wrap="square" lIns="137150" tIns="91425" rIns="137150" bIns="91425" anchor="t" anchorCtr="0">
            <a:norm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spcBef>
                <a:spcPts val="1000"/>
              </a:spcBef>
              <a:spcAft>
                <a:spcPts val="0"/>
              </a:spcAft>
              <a:buClr>
                <a:schemeClr val="dk1"/>
              </a:buClr>
              <a:buSzPts val="1400"/>
              <a:buChar char="○"/>
              <a:defRPr>
                <a:solidFill>
                  <a:schemeClr val="dk1"/>
                </a:solidFill>
              </a:defRPr>
            </a:lvl2pPr>
            <a:lvl3pPr marL="1371600" lvl="2" indent="-317500" rtl="0">
              <a:spcBef>
                <a:spcPts val="1000"/>
              </a:spcBef>
              <a:spcAft>
                <a:spcPts val="0"/>
              </a:spcAft>
              <a:buClr>
                <a:schemeClr val="dk1"/>
              </a:buClr>
              <a:buSzPts val="1400"/>
              <a:buChar char="■"/>
              <a:defRPr>
                <a:solidFill>
                  <a:schemeClr val="dk1"/>
                </a:solidFill>
              </a:defRPr>
            </a:lvl3pPr>
            <a:lvl4pPr marL="1828800" lvl="3" indent="-317500" rtl="0">
              <a:spcBef>
                <a:spcPts val="1000"/>
              </a:spcBef>
              <a:spcAft>
                <a:spcPts val="0"/>
              </a:spcAft>
              <a:buClr>
                <a:schemeClr val="dk1"/>
              </a:buClr>
              <a:buSzPts val="1400"/>
              <a:buChar char="●"/>
              <a:defRPr>
                <a:solidFill>
                  <a:schemeClr val="dk1"/>
                </a:solidFill>
              </a:defRPr>
            </a:lvl4pPr>
            <a:lvl5pPr marL="2286000" lvl="4" indent="-317500" rtl="0">
              <a:spcBef>
                <a:spcPts val="1000"/>
              </a:spcBef>
              <a:spcAft>
                <a:spcPts val="0"/>
              </a:spcAft>
              <a:buClr>
                <a:schemeClr val="dk1"/>
              </a:buClr>
              <a:buSzPts val="1400"/>
              <a:buChar char="○"/>
              <a:defRPr>
                <a:solidFill>
                  <a:schemeClr val="dk1"/>
                </a:solidFill>
              </a:defRPr>
            </a:lvl5pPr>
            <a:lvl6pPr marL="2743200" lvl="5" indent="-317500" rtl="0">
              <a:spcBef>
                <a:spcPts val="1000"/>
              </a:spcBef>
              <a:spcAft>
                <a:spcPts val="0"/>
              </a:spcAft>
              <a:buClr>
                <a:schemeClr val="dk1"/>
              </a:buClr>
              <a:buSzPts val="1400"/>
              <a:buChar char="■"/>
              <a:defRPr>
                <a:solidFill>
                  <a:schemeClr val="dk1"/>
                </a:solidFill>
              </a:defRPr>
            </a:lvl6pPr>
            <a:lvl7pPr marL="3200400" lvl="6" indent="-317500" rtl="0">
              <a:spcBef>
                <a:spcPts val="1000"/>
              </a:spcBef>
              <a:spcAft>
                <a:spcPts val="0"/>
              </a:spcAft>
              <a:buClr>
                <a:schemeClr val="dk1"/>
              </a:buClr>
              <a:buSzPts val="1400"/>
              <a:buChar char="●"/>
              <a:defRPr>
                <a:solidFill>
                  <a:schemeClr val="dk1"/>
                </a:solidFill>
              </a:defRPr>
            </a:lvl7pPr>
            <a:lvl8pPr marL="3657600" lvl="7" indent="-317500" rtl="0">
              <a:spcBef>
                <a:spcPts val="1000"/>
              </a:spcBef>
              <a:spcAft>
                <a:spcPts val="0"/>
              </a:spcAft>
              <a:buClr>
                <a:schemeClr val="dk1"/>
              </a:buClr>
              <a:buSzPts val="1400"/>
              <a:buChar char="○"/>
              <a:defRPr>
                <a:solidFill>
                  <a:schemeClr val="dk1"/>
                </a:solidFill>
              </a:defRPr>
            </a:lvl8pPr>
            <a:lvl9pPr marL="4114800" lvl="8" indent="-317500" rtl="0">
              <a:spcBef>
                <a:spcPts val="1000"/>
              </a:spcBef>
              <a:spcAft>
                <a:spcPts val="1000"/>
              </a:spcAft>
              <a:buClr>
                <a:schemeClr val="dk1"/>
              </a:buClr>
              <a:buSzPts val="1400"/>
              <a:buChar char="■"/>
              <a:defRPr>
                <a:solidFill>
                  <a:schemeClr val="dk1"/>
                </a:solidFill>
              </a:defRPr>
            </a:lvl9pPr>
          </a:lstStyle>
          <a:p>
            <a:endParaRPr/>
          </a:p>
        </p:txBody>
      </p:sp>
      <p:sp>
        <p:nvSpPr>
          <p:cNvPr id="104" name="Google Shape;104;p19"/>
          <p:cNvSpPr txBox="1">
            <a:spLocks noGrp="1"/>
          </p:cNvSpPr>
          <p:nvPr>
            <p:ph type="body" idx="6"/>
          </p:nvPr>
        </p:nvSpPr>
        <p:spPr>
          <a:xfrm>
            <a:off x="6016800" y="2215125"/>
            <a:ext cx="2606100" cy="1575000"/>
          </a:xfrm>
          <a:prstGeom prst="rect">
            <a:avLst/>
          </a:prstGeom>
          <a:noFill/>
        </p:spPr>
        <p:txBody>
          <a:bodyPr spcFirstLastPara="1" wrap="square" lIns="137150" tIns="91425" rIns="137150" bIns="91425" anchor="t" anchorCtr="0">
            <a:norm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spcBef>
                <a:spcPts val="1000"/>
              </a:spcBef>
              <a:spcAft>
                <a:spcPts val="0"/>
              </a:spcAft>
              <a:buClr>
                <a:schemeClr val="dk1"/>
              </a:buClr>
              <a:buSzPts val="1400"/>
              <a:buChar char="○"/>
              <a:defRPr>
                <a:solidFill>
                  <a:schemeClr val="dk1"/>
                </a:solidFill>
              </a:defRPr>
            </a:lvl2pPr>
            <a:lvl3pPr marL="1371600" lvl="2" indent="-317500" rtl="0">
              <a:spcBef>
                <a:spcPts val="1000"/>
              </a:spcBef>
              <a:spcAft>
                <a:spcPts val="0"/>
              </a:spcAft>
              <a:buClr>
                <a:schemeClr val="dk1"/>
              </a:buClr>
              <a:buSzPts val="1400"/>
              <a:buChar char="■"/>
              <a:defRPr>
                <a:solidFill>
                  <a:schemeClr val="dk1"/>
                </a:solidFill>
              </a:defRPr>
            </a:lvl3pPr>
            <a:lvl4pPr marL="1828800" lvl="3" indent="-317500" rtl="0">
              <a:spcBef>
                <a:spcPts val="1000"/>
              </a:spcBef>
              <a:spcAft>
                <a:spcPts val="0"/>
              </a:spcAft>
              <a:buClr>
                <a:schemeClr val="dk1"/>
              </a:buClr>
              <a:buSzPts val="1400"/>
              <a:buChar char="●"/>
              <a:defRPr>
                <a:solidFill>
                  <a:schemeClr val="dk1"/>
                </a:solidFill>
              </a:defRPr>
            </a:lvl4pPr>
            <a:lvl5pPr marL="2286000" lvl="4" indent="-317500" rtl="0">
              <a:spcBef>
                <a:spcPts val="1000"/>
              </a:spcBef>
              <a:spcAft>
                <a:spcPts val="0"/>
              </a:spcAft>
              <a:buClr>
                <a:schemeClr val="dk1"/>
              </a:buClr>
              <a:buSzPts val="1400"/>
              <a:buChar char="○"/>
              <a:defRPr>
                <a:solidFill>
                  <a:schemeClr val="dk1"/>
                </a:solidFill>
              </a:defRPr>
            </a:lvl5pPr>
            <a:lvl6pPr marL="2743200" lvl="5" indent="-317500" rtl="0">
              <a:spcBef>
                <a:spcPts val="1000"/>
              </a:spcBef>
              <a:spcAft>
                <a:spcPts val="0"/>
              </a:spcAft>
              <a:buClr>
                <a:schemeClr val="dk1"/>
              </a:buClr>
              <a:buSzPts val="1400"/>
              <a:buChar char="■"/>
              <a:defRPr>
                <a:solidFill>
                  <a:schemeClr val="dk1"/>
                </a:solidFill>
              </a:defRPr>
            </a:lvl6pPr>
            <a:lvl7pPr marL="3200400" lvl="6" indent="-317500" rtl="0">
              <a:spcBef>
                <a:spcPts val="1000"/>
              </a:spcBef>
              <a:spcAft>
                <a:spcPts val="0"/>
              </a:spcAft>
              <a:buClr>
                <a:schemeClr val="dk1"/>
              </a:buClr>
              <a:buSzPts val="1400"/>
              <a:buChar char="●"/>
              <a:defRPr>
                <a:solidFill>
                  <a:schemeClr val="dk1"/>
                </a:solidFill>
              </a:defRPr>
            </a:lvl7pPr>
            <a:lvl8pPr marL="3657600" lvl="7" indent="-317500" rtl="0">
              <a:spcBef>
                <a:spcPts val="1000"/>
              </a:spcBef>
              <a:spcAft>
                <a:spcPts val="0"/>
              </a:spcAft>
              <a:buClr>
                <a:schemeClr val="dk1"/>
              </a:buClr>
              <a:buSzPts val="1400"/>
              <a:buChar char="○"/>
              <a:defRPr>
                <a:solidFill>
                  <a:schemeClr val="dk1"/>
                </a:solidFill>
              </a:defRPr>
            </a:lvl8pPr>
            <a:lvl9pPr marL="4114800" lvl="8" indent="-317500" rtl="0">
              <a:spcBef>
                <a:spcPts val="1000"/>
              </a:spcBef>
              <a:spcAft>
                <a:spcPts val="1000"/>
              </a:spcAft>
              <a:buClr>
                <a:schemeClr val="dk1"/>
              </a:buClr>
              <a:buSzPts val="1400"/>
              <a:buChar char="■"/>
              <a:defRPr>
                <a:solidFill>
                  <a:schemeClr val="dk1"/>
                </a:solidFill>
              </a:defRPr>
            </a:lvl9pPr>
          </a:lstStyle>
          <a:p>
            <a:endParaRPr/>
          </a:p>
        </p:txBody>
      </p:sp>
      <p:sp>
        <p:nvSpPr>
          <p:cNvPr id="105" name="Google Shape;105;p19"/>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Font typeface="Hanken Grotesk"/>
              <a:buNone/>
              <a:defRPr b="1">
                <a:latin typeface="Hanken Grotesk"/>
                <a:ea typeface="Hanken Grotesk"/>
                <a:cs typeface="Hanken Grotesk"/>
                <a:sym typeface="Hanken Grotesk"/>
              </a:defRPr>
            </a:lvl1pPr>
            <a:lvl2pPr lvl="1" rtl="0">
              <a:spcBef>
                <a:spcPts val="0"/>
              </a:spcBef>
              <a:spcAft>
                <a:spcPts val="0"/>
              </a:spcAft>
              <a:buSzPts val="2800"/>
              <a:buFont typeface="Hanken Grotesk"/>
              <a:buNone/>
              <a:defRPr b="1">
                <a:latin typeface="Hanken Grotesk"/>
                <a:ea typeface="Hanken Grotesk"/>
                <a:cs typeface="Hanken Grotesk"/>
                <a:sym typeface="Hanken Grotesk"/>
              </a:defRPr>
            </a:lvl2pPr>
            <a:lvl3pPr lvl="2" rtl="0">
              <a:spcBef>
                <a:spcPts val="0"/>
              </a:spcBef>
              <a:spcAft>
                <a:spcPts val="0"/>
              </a:spcAft>
              <a:buSzPts val="2800"/>
              <a:buFont typeface="Hanken Grotesk"/>
              <a:buNone/>
              <a:defRPr b="1">
                <a:latin typeface="Hanken Grotesk"/>
                <a:ea typeface="Hanken Grotesk"/>
                <a:cs typeface="Hanken Grotesk"/>
                <a:sym typeface="Hanken Grotesk"/>
              </a:defRPr>
            </a:lvl3pPr>
            <a:lvl4pPr lvl="3" rtl="0">
              <a:spcBef>
                <a:spcPts val="0"/>
              </a:spcBef>
              <a:spcAft>
                <a:spcPts val="0"/>
              </a:spcAft>
              <a:buSzPts val="2800"/>
              <a:buFont typeface="Hanken Grotesk"/>
              <a:buNone/>
              <a:defRPr b="1">
                <a:latin typeface="Hanken Grotesk"/>
                <a:ea typeface="Hanken Grotesk"/>
                <a:cs typeface="Hanken Grotesk"/>
                <a:sym typeface="Hanken Grotesk"/>
              </a:defRPr>
            </a:lvl4pPr>
            <a:lvl5pPr lvl="4" rtl="0">
              <a:spcBef>
                <a:spcPts val="0"/>
              </a:spcBef>
              <a:spcAft>
                <a:spcPts val="0"/>
              </a:spcAft>
              <a:buSzPts val="2800"/>
              <a:buFont typeface="Hanken Grotesk"/>
              <a:buNone/>
              <a:defRPr b="1">
                <a:latin typeface="Hanken Grotesk"/>
                <a:ea typeface="Hanken Grotesk"/>
                <a:cs typeface="Hanken Grotesk"/>
                <a:sym typeface="Hanken Grotesk"/>
              </a:defRPr>
            </a:lvl5pPr>
            <a:lvl6pPr lvl="5" rtl="0">
              <a:spcBef>
                <a:spcPts val="0"/>
              </a:spcBef>
              <a:spcAft>
                <a:spcPts val="0"/>
              </a:spcAft>
              <a:buSzPts val="2800"/>
              <a:buFont typeface="Hanken Grotesk"/>
              <a:buNone/>
              <a:defRPr b="1">
                <a:latin typeface="Hanken Grotesk"/>
                <a:ea typeface="Hanken Grotesk"/>
                <a:cs typeface="Hanken Grotesk"/>
                <a:sym typeface="Hanken Grotesk"/>
              </a:defRPr>
            </a:lvl6pPr>
            <a:lvl7pPr lvl="6" rtl="0">
              <a:spcBef>
                <a:spcPts val="0"/>
              </a:spcBef>
              <a:spcAft>
                <a:spcPts val="0"/>
              </a:spcAft>
              <a:buSzPts val="2800"/>
              <a:buFont typeface="Hanken Grotesk"/>
              <a:buNone/>
              <a:defRPr b="1">
                <a:latin typeface="Hanken Grotesk"/>
                <a:ea typeface="Hanken Grotesk"/>
                <a:cs typeface="Hanken Grotesk"/>
                <a:sym typeface="Hanken Grotesk"/>
              </a:defRPr>
            </a:lvl7pPr>
            <a:lvl8pPr lvl="7" rtl="0">
              <a:spcBef>
                <a:spcPts val="0"/>
              </a:spcBef>
              <a:spcAft>
                <a:spcPts val="0"/>
              </a:spcAft>
              <a:buSzPts val="2800"/>
              <a:buFont typeface="Hanken Grotesk"/>
              <a:buNone/>
              <a:defRPr b="1">
                <a:latin typeface="Hanken Grotesk"/>
                <a:ea typeface="Hanken Grotesk"/>
                <a:cs typeface="Hanken Grotesk"/>
                <a:sym typeface="Hanken Grotesk"/>
              </a:defRPr>
            </a:lvl8pPr>
            <a:lvl9pPr lvl="8" rtl="0">
              <a:spcBef>
                <a:spcPts val="0"/>
              </a:spcBef>
              <a:spcAft>
                <a:spcPts val="0"/>
              </a:spcAft>
              <a:buSzPts val="2800"/>
              <a:buFont typeface="Hanken Grotesk"/>
              <a:buNone/>
              <a:defRPr b="1">
                <a:latin typeface="Hanken Grotesk"/>
                <a:ea typeface="Hanken Grotesk"/>
                <a:cs typeface="Hanken Grotesk"/>
                <a:sym typeface="Hanken Grotesk"/>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3-bullet-3">
  <p:cSld name="CUSTOM_3_2_2">
    <p:spTree>
      <p:nvGrpSpPr>
        <p:cNvPr id="1" name="Shape 106"/>
        <p:cNvGrpSpPr/>
        <p:nvPr/>
      </p:nvGrpSpPr>
      <p:grpSpPr>
        <a:xfrm>
          <a:off x="0" y="0"/>
          <a:ext cx="0" cy="0"/>
          <a:chOff x="0" y="0"/>
          <a:chExt cx="0" cy="0"/>
        </a:xfrm>
      </p:grpSpPr>
      <p:sp>
        <p:nvSpPr>
          <p:cNvPr id="107" name="Google Shape;107;p20"/>
          <p:cNvSpPr txBox="1">
            <a:spLocks noGrp="1"/>
          </p:cNvSpPr>
          <p:nvPr>
            <p:ph type="body" idx="1"/>
          </p:nvPr>
        </p:nvSpPr>
        <p:spPr>
          <a:xfrm>
            <a:off x="1373975" y="2361292"/>
            <a:ext cx="5945700" cy="986100"/>
          </a:xfrm>
          <a:prstGeom prst="rect">
            <a:avLst/>
          </a:prstGeom>
        </p:spPr>
        <p:txBody>
          <a:bodyPr spcFirstLastPara="1" wrap="square" lIns="91425" tIns="91425" rIns="91425" bIns="91425" anchor="ctr" anchorCtr="0">
            <a:norm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spcBef>
                <a:spcPts val="1000"/>
              </a:spcBef>
              <a:spcAft>
                <a:spcPts val="0"/>
              </a:spcAft>
              <a:buClr>
                <a:schemeClr val="dk1"/>
              </a:buClr>
              <a:buSzPts val="1400"/>
              <a:buChar char="○"/>
              <a:defRPr>
                <a:solidFill>
                  <a:schemeClr val="dk1"/>
                </a:solidFill>
              </a:defRPr>
            </a:lvl2pPr>
            <a:lvl3pPr marL="1371600" lvl="2" indent="-317500" rtl="0">
              <a:spcBef>
                <a:spcPts val="1000"/>
              </a:spcBef>
              <a:spcAft>
                <a:spcPts val="0"/>
              </a:spcAft>
              <a:buClr>
                <a:schemeClr val="dk1"/>
              </a:buClr>
              <a:buSzPts val="1400"/>
              <a:buChar char="■"/>
              <a:defRPr>
                <a:solidFill>
                  <a:schemeClr val="dk1"/>
                </a:solidFill>
              </a:defRPr>
            </a:lvl3pPr>
            <a:lvl4pPr marL="1828800" lvl="3" indent="-317500" rtl="0">
              <a:spcBef>
                <a:spcPts val="1000"/>
              </a:spcBef>
              <a:spcAft>
                <a:spcPts val="0"/>
              </a:spcAft>
              <a:buClr>
                <a:schemeClr val="dk1"/>
              </a:buClr>
              <a:buSzPts val="1400"/>
              <a:buChar char="●"/>
              <a:defRPr>
                <a:solidFill>
                  <a:schemeClr val="dk1"/>
                </a:solidFill>
              </a:defRPr>
            </a:lvl4pPr>
            <a:lvl5pPr marL="2286000" lvl="4" indent="-317500" rtl="0">
              <a:spcBef>
                <a:spcPts val="1000"/>
              </a:spcBef>
              <a:spcAft>
                <a:spcPts val="0"/>
              </a:spcAft>
              <a:buClr>
                <a:schemeClr val="dk1"/>
              </a:buClr>
              <a:buSzPts val="1400"/>
              <a:buChar char="○"/>
              <a:defRPr>
                <a:solidFill>
                  <a:schemeClr val="dk1"/>
                </a:solidFill>
              </a:defRPr>
            </a:lvl5pPr>
            <a:lvl6pPr marL="2743200" lvl="5" indent="-317500" rtl="0">
              <a:spcBef>
                <a:spcPts val="1000"/>
              </a:spcBef>
              <a:spcAft>
                <a:spcPts val="0"/>
              </a:spcAft>
              <a:buClr>
                <a:schemeClr val="dk1"/>
              </a:buClr>
              <a:buSzPts val="1400"/>
              <a:buChar char="■"/>
              <a:defRPr>
                <a:solidFill>
                  <a:schemeClr val="dk1"/>
                </a:solidFill>
              </a:defRPr>
            </a:lvl6pPr>
            <a:lvl7pPr marL="3200400" lvl="6" indent="-317500" rtl="0">
              <a:spcBef>
                <a:spcPts val="1000"/>
              </a:spcBef>
              <a:spcAft>
                <a:spcPts val="0"/>
              </a:spcAft>
              <a:buClr>
                <a:schemeClr val="dk1"/>
              </a:buClr>
              <a:buSzPts val="1400"/>
              <a:buChar char="●"/>
              <a:defRPr>
                <a:solidFill>
                  <a:schemeClr val="dk1"/>
                </a:solidFill>
              </a:defRPr>
            </a:lvl7pPr>
            <a:lvl8pPr marL="3657600" lvl="7" indent="-317500" rtl="0">
              <a:spcBef>
                <a:spcPts val="1000"/>
              </a:spcBef>
              <a:spcAft>
                <a:spcPts val="0"/>
              </a:spcAft>
              <a:buClr>
                <a:schemeClr val="dk1"/>
              </a:buClr>
              <a:buSzPts val="1400"/>
              <a:buChar char="○"/>
              <a:defRPr>
                <a:solidFill>
                  <a:schemeClr val="dk1"/>
                </a:solidFill>
              </a:defRPr>
            </a:lvl8pPr>
            <a:lvl9pPr marL="4114800" lvl="8" indent="-317500" rtl="0">
              <a:spcBef>
                <a:spcPts val="1000"/>
              </a:spcBef>
              <a:spcAft>
                <a:spcPts val="1000"/>
              </a:spcAft>
              <a:buClr>
                <a:schemeClr val="dk1"/>
              </a:buClr>
              <a:buSzPts val="1400"/>
              <a:buChar char="■"/>
              <a:defRPr>
                <a:solidFill>
                  <a:schemeClr val="dk1"/>
                </a:solidFill>
              </a:defRPr>
            </a:lvl9pPr>
          </a:lstStyle>
          <a:p>
            <a:endParaRPr/>
          </a:p>
        </p:txBody>
      </p:sp>
      <p:sp>
        <p:nvSpPr>
          <p:cNvPr id="108" name="Google Shape;108;p20"/>
          <p:cNvSpPr txBox="1">
            <a:spLocks noGrp="1"/>
          </p:cNvSpPr>
          <p:nvPr>
            <p:ph type="body" idx="2"/>
          </p:nvPr>
        </p:nvSpPr>
        <p:spPr>
          <a:xfrm>
            <a:off x="1373975" y="3582596"/>
            <a:ext cx="5945700" cy="986100"/>
          </a:xfrm>
          <a:prstGeom prst="rect">
            <a:avLst/>
          </a:prstGeom>
        </p:spPr>
        <p:txBody>
          <a:bodyPr spcFirstLastPara="1" wrap="square" lIns="91425" tIns="91425" rIns="91425" bIns="91425" anchor="ctr" anchorCtr="0">
            <a:norm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spcBef>
                <a:spcPts val="1000"/>
              </a:spcBef>
              <a:spcAft>
                <a:spcPts val="0"/>
              </a:spcAft>
              <a:buClr>
                <a:schemeClr val="dk1"/>
              </a:buClr>
              <a:buSzPts val="1400"/>
              <a:buChar char="○"/>
              <a:defRPr>
                <a:solidFill>
                  <a:schemeClr val="dk1"/>
                </a:solidFill>
              </a:defRPr>
            </a:lvl2pPr>
            <a:lvl3pPr marL="1371600" lvl="2" indent="-317500" rtl="0">
              <a:spcBef>
                <a:spcPts val="1000"/>
              </a:spcBef>
              <a:spcAft>
                <a:spcPts val="0"/>
              </a:spcAft>
              <a:buClr>
                <a:schemeClr val="dk1"/>
              </a:buClr>
              <a:buSzPts val="1400"/>
              <a:buChar char="■"/>
              <a:defRPr>
                <a:solidFill>
                  <a:schemeClr val="dk1"/>
                </a:solidFill>
              </a:defRPr>
            </a:lvl3pPr>
            <a:lvl4pPr marL="1828800" lvl="3" indent="-317500" rtl="0">
              <a:spcBef>
                <a:spcPts val="1000"/>
              </a:spcBef>
              <a:spcAft>
                <a:spcPts val="0"/>
              </a:spcAft>
              <a:buClr>
                <a:schemeClr val="dk1"/>
              </a:buClr>
              <a:buSzPts val="1400"/>
              <a:buChar char="●"/>
              <a:defRPr>
                <a:solidFill>
                  <a:schemeClr val="dk1"/>
                </a:solidFill>
              </a:defRPr>
            </a:lvl4pPr>
            <a:lvl5pPr marL="2286000" lvl="4" indent="-317500" rtl="0">
              <a:spcBef>
                <a:spcPts val="1000"/>
              </a:spcBef>
              <a:spcAft>
                <a:spcPts val="0"/>
              </a:spcAft>
              <a:buClr>
                <a:schemeClr val="dk1"/>
              </a:buClr>
              <a:buSzPts val="1400"/>
              <a:buChar char="○"/>
              <a:defRPr>
                <a:solidFill>
                  <a:schemeClr val="dk1"/>
                </a:solidFill>
              </a:defRPr>
            </a:lvl5pPr>
            <a:lvl6pPr marL="2743200" lvl="5" indent="-317500" rtl="0">
              <a:spcBef>
                <a:spcPts val="1000"/>
              </a:spcBef>
              <a:spcAft>
                <a:spcPts val="0"/>
              </a:spcAft>
              <a:buClr>
                <a:schemeClr val="dk1"/>
              </a:buClr>
              <a:buSzPts val="1400"/>
              <a:buChar char="■"/>
              <a:defRPr>
                <a:solidFill>
                  <a:schemeClr val="dk1"/>
                </a:solidFill>
              </a:defRPr>
            </a:lvl6pPr>
            <a:lvl7pPr marL="3200400" lvl="6" indent="-317500" rtl="0">
              <a:spcBef>
                <a:spcPts val="1000"/>
              </a:spcBef>
              <a:spcAft>
                <a:spcPts val="0"/>
              </a:spcAft>
              <a:buClr>
                <a:schemeClr val="dk1"/>
              </a:buClr>
              <a:buSzPts val="1400"/>
              <a:buChar char="●"/>
              <a:defRPr>
                <a:solidFill>
                  <a:schemeClr val="dk1"/>
                </a:solidFill>
              </a:defRPr>
            </a:lvl7pPr>
            <a:lvl8pPr marL="3657600" lvl="7" indent="-317500" rtl="0">
              <a:spcBef>
                <a:spcPts val="1000"/>
              </a:spcBef>
              <a:spcAft>
                <a:spcPts val="0"/>
              </a:spcAft>
              <a:buClr>
                <a:schemeClr val="dk1"/>
              </a:buClr>
              <a:buSzPts val="1400"/>
              <a:buChar char="○"/>
              <a:defRPr>
                <a:solidFill>
                  <a:schemeClr val="dk1"/>
                </a:solidFill>
              </a:defRPr>
            </a:lvl8pPr>
            <a:lvl9pPr marL="4114800" lvl="8" indent="-317500" rtl="0">
              <a:spcBef>
                <a:spcPts val="1000"/>
              </a:spcBef>
              <a:spcAft>
                <a:spcPts val="1000"/>
              </a:spcAft>
              <a:buClr>
                <a:schemeClr val="dk1"/>
              </a:buClr>
              <a:buSzPts val="1400"/>
              <a:buChar char="■"/>
              <a:defRPr>
                <a:solidFill>
                  <a:schemeClr val="dk1"/>
                </a:solidFill>
              </a:defRPr>
            </a:lvl9pPr>
          </a:lstStyle>
          <a:p>
            <a:endParaRPr/>
          </a:p>
        </p:txBody>
      </p:sp>
      <p:sp>
        <p:nvSpPr>
          <p:cNvPr id="109" name="Google Shape;109;p20"/>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Font typeface="Hanken Grotesk"/>
              <a:buNone/>
              <a:defRPr b="1">
                <a:latin typeface="Hanken Grotesk"/>
                <a:ea typeface="Hanken Grotesk"/>
                <a:cs typeface="Hanken Grotesk"/>
                <a:sym typeface="Hanken Grotesk"/>
              </a:defRPr>
            </a:lvl1pPr>
            <a:lvl2pPr lvl="1" rtl="0">
              <a:spcBef>
                <a:spcPts val="0"/>
              </a:spcBef>
              <a:spcAft>
                <a:spcPts val="0"/>
              </a:spcAft>
              <a:buSzPts val="2800"/>
              <a:buFont typeface="Hanken Grotesk"/>
              <a:buNone/>
              <a:defRPr b="1">
                <a:latin typeface="Hanken Grotesk"/>
                <a:ea typeface="Hanken Grotesk"/>
                <a:cs typeface="Hanken Grotesk"/>
                <a:sym typeface="Hanken Grotesk"/>
              </a:defRPr>
            </a:lvl2pPr>
            <a:lvl3pPr lvl="2" rtl="0">
              <a:spcBef>
                <a:spcPts val="0"/>
              </a:spcBef>
              <a:spcAft>
                <a:spcPts val="0"/>
              </a:spcAft>
              <a:buSzPts val="2800"/>
              <a:buFont typeface="Hanken Grotesk"/>
              <a:buNone/>
              <a:defRPr b="1">
                <a:latin typeface="Hanken Grotesk"/>
                <a:ea typeface="Hanken Grotesk"/>
                <a:cs typeface="Hanken Grotesk"/>
                <a:sym typeface="Hanken Grotesk"/>
              </a:defRPr>
            </a:lvl3pPr>
            <a:lvl4pPr lvl="3" rtl="0">
              <a:spcBef>
                <a:spcPts val="0"/>
              </a:spcBef>
              <a:spcAft>
                <a:spcPts val="0"/>
              </a:spcAft>
              <a:buSzPts val="2800"/>
              <a:buFont typeface="Hanken Grotesk"/>
              <a:buNone/>
              <a:defRPr b="1">
                <a:latin typeface="Hanken Grotesk"/>
                <a:ea typeface="Hanken Grotesk"/>
                <a:cs typeface="Hanken Grotesk"/>
                <a:sym typeface="Hanken Grotesk"/>
              </a:defRPr>
            </a:lvl4pPr>
            <a:lvl5pPr lvl="4" rtl="0">
              <a:spcBef>
                <a:spcPts val="0"/>
              </a:spcBef>
              <a:spcAft>
                <a:spcPts val="0"/>
              </a:spcAft>
              <a:buSzPts val="2800"/>
              <a:buFont typeface="Hanken Grotesk"/>
              <a:buNone/>
              <a:defRPr b="1">
                <a:latin typeface="Hanken Grotesk"/>
                <a:ea typeface="Hanken Grotesk"/>
                <a:cs typeface="Hanken Grotesk"/>
                <a:sym typeface="Hanken Grotesk"/>
              </a:defRPr>
            </a:lvl5pPr>
            <a:lvl6pPr lvl="5" rtl="0">
              <a:spcBef>
                <a:spcPts val="0"/>
              </a:spcBef>
              <a:spcAft>
                <a:spcPts val="0"/>
              </a:spcAft>
              <a:buSzPts val="2800"/>
              <a:buFont typeface="Hanken Grotesk"/>
              <a:buNone/>
              <a:defRPr b="1">
                <a:latin typeface="Hanken Grotesk"/>
                <a:ea typeface="Hanken Grotesk"/>
                <a:cs typeface="Hanken Grotesk"/>
                <a:sym typeface="Hanken Grotesk"/>
              </a:defRPr>
            </a:lvl6pPr>
            <a:lvl7pPr lvl="6" rtl="0">
              <a:spcBef>
                <a:spcPts val="0"/>
              </a:spcBef>
              <a:spcAft>
                <a:spcPts val="0"/>
              </a:spcAft>
              <a:buSzPts val="2800"/>
              <a:buFont typeface="Hanken Grotesk"/>
              <a:buNone/>
              <a:defRPr b="1">
                <a:latin typeface="Hanken Grotesk"/>
                <a:ea typeface="Hanken Grotesk"/>
                <a:cs typeface="Hanken Grotesk"/>
                <a:sym typeface="Hanken Grotesk"/>
              </a:defRPr>
            </a:lvl7pPr>
            <a:lvl8pPr lvl="7" rtl="0">
              <a:spcBef>
                <a:spcPts val="0"/>
              </a:spcBef>
              <a:spcAft>
                <a:spcPts val="0"/>
              </a:spcAft>
              <a:buSzPts val="2800"/>
              <a:buFont typeface="Hanken Grotesk"/>
              <a:buNone/>
              <a:defRPr b="1">
                <a:latin typeface="Hanken Grotesk"/>
                <a:ea typeface="Hanken Grotesk"/>
                <a:cs typeface="Hanken Grotesk"/>
                <a:sym typeface="Hanken Grotesk"/>
              </a:defRPr>
            </a:lvl8pPr>
            <a:lvl9pPr lvl="8" rtl="0">
              <a:spcBef>
                <a:spcPts val="0"/>
              </a:spcBef>
              <a:spcAft>
                <a:spcPts val="0"/>
              </a:spcAft>
              <a:buSzPts val="2800"/>
              <a:buFont typeface="Hanken Grotesk"/>
              <a:buNone/>
              <a:defRPr b="1">
                <a:latin typeface="Hanken Grotesk"/>
                <a:ea typeface="Hanken Grotesk"/>
                <a:cs typeface="Hanken Grotesk"/>
                <a:sym typeface="Hanken Grotesk"/>
              </a:defRPr>
            </a:lvl9pPr>
          </a:lstStyle>
          <a:p>
            <a:endParaRPr/>
          </a:p>
        </p:txBody>
      </p:sp>
      <p:sp>
        <p:nvSpPr>
          <p:cNvPr id="110" name="Google Shape;110;p20"/>
          <p:cNvSpPr txBox="1">
            <a:spLocks noGrp="1"/>
          </p:cNvSpPr>
          <p:nvPr>
            <p:ph type="body" idx="3"/>
          </p:nvPr>
        </p:nvSpPr>
        <p:spPr>
          <a:xfrm>
            <a:off x="1373975" y="1140000"/>
            <a:ext cx="5945700" cy="986100"/>
          </a:xfrm>
          <a:prstGeom prst="rect">
            <a:avLst/>
          </a:prstGeom>
        </p:spPr>
        <p:txBody>
          <a:bodyPr spcFirstLastPara="1" wrap="square" lIns="91425" tIns="91425" rIns="91425" bIns="91425" anchor="ctr" anchorCtr="0">
            <a:norm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spcBef>
                <a:spcPts val="1000"/>
              </a:spcBef>
              <a:spcAft>
                <a:spcPts val="0"/>
              </a:spcAft>
              <a:buClr>
                <a:schemeClr val="dk1"/>
              </a:buClr>
              <a:buSzPts val="1400"/>
              <a:buChar char="○"/>
              <a:defRPr>
                <a:solidFill>
                  <a:schemeClr val="dk1"/>
                </a:solidFill>
              </a:defRPr>
            </a:lvl2pPr>
            <a:lvl3pPr marL="1371600" lvl="2" indent="-317500" rtl="0">
              <a:spcBef>
                <a:spcPts val="1000"/>
              </a:spcBef>
              <a:spcAft>
                <a:spcPts val="0"/>
              </a:spcAft>
              <a:buClr>
                <a:schemeClr val="dk1"/>
              </a:buClr>
              <a:buSzPts val="1400"/>
              <a:buChar char="■"/>
              <a:defRPr>
                <a:solidFill>
                  <a:schemeClr val="dk1"/>
                </a:solidFill>
              </a:defRPr>
            </a:lvl3pPr>
            <a:lvl4pPr marL="1828800" lvl="3" indent="-317500" rtl="0">
              <a:spcBef>
                <a:spcPts val="1000"/>
              </a:spcBef>
              <a:spcAft>
                <a:spcPts val="0"/>
              </a:spcAft>
              <a:buClr>
                <a:schemeClr val="dk1"/>
              </a:buClr>
              <a:buSzPts val="1400"/>
              <a:buChar char="●"/>
              <a:defRPr>
                <a:solidFill>
                  <a:schemeClr val="dk1"/>
                </a:solidFill>
              </a:defRPr>
            </a:lvl4pPr>
            <a:lvl5pPr marL="2286000" lvl="4" indent="-317500" rtl="0">
              <a:spcBef>
                <a:spcPts val="1000"/>
              </a:spcBef>
              <a:spcAft>
                <a:spcPts val="0"/>
              </a:spcAft>
              <a:buClr>
                <a:schemeClr val="dk1"/>
              </a:buClr>
              <a:buSzPts val="1400"/>
              <a:buChar char="○"/>
              <a:defRPr>
                <a:solidFill>
                  <a:schemeClr val="dk1"/>
                </a:solidFill>
              </a:defRPr>
            </a:lvl5pPr>
            <a:lvl6pPr marL="2743200" lvl="5" indent="-317500" rtl="0">
              <a:spcBef>
                <a:spcPts val="1000"/>
              </a:spcBef>
              <a:spcAft>
                <a:spcPts val="0"/>
              </a:spcAft>
              <a:buClr>
                <a:schemeClr val="dk1"/>
              </a:buClr>
              <a:buSzPts val="1400"/>
              <a:buChar char="■"/>
              <a:defRPr>
                <a:solidFill>
                  <a:schemeClr val="dk1"/>
                </a:solidFill>
              </a:defRPr>
            </a:lvl6pPr>
            <a:lvl7pPr marL="3200400" lvl="6" indent="-317500" rtl="0">
              <a:spcBef>
                <a:spcPts val="1000"/>
              </a:spcBef>
              <a:spcAft>
                <a:spcPts val="0"/>
              </a:spcAft>
              <a:buClr>
                <a:schemeClr val="dk1"/>
              </a:buClr>
              <a:buSzPts val="1400"/>
              <a:buChar char="●"/>
              <a:defRPr>
                <a:solidFill>
                  <a:schemeClr val="dk1"/>
                </a:solidFill>
              </a:defRPr>
            </a:lvl7pPr>
            <a:lvl8pPr marL="3657600" lvl="7" indent="-317500" rtl="0">
              <a:spcBef>
                <a:spcPts val="1000"/>
              </a:spcBef>
              <a:spcAft>
                <a:spcPts val="0"/>
              </a:spcAft>
              <a:buClr>
                <a:schemeClr val="dk1"/>
              </a:buClr>
              <a:buSzPts val="1400"/>
              <a:buChar char="○"/>
              <a:defRPr>
                <a:solidFill>
                  <a:schemeClr val="dk1"/>
                </a:solidFill>
              </a:defRPr>
            </a:lvl8pPr>
            <a:lvl9pPr marL="4114800" lvl="8" indent="-317500" rtl="0">
              <a:spcBef>
                <a:spcPts val="1000"/>
              </a:spcBef>
              <a:spcAft>
                <a:spcPts val="1000"/>
              </a:spcAft>
              <a:buClr>
                <a:schemeClr val="dk1"/>
              </a:buClr>
              <a:buSzPts val="1400"/>
              <a:buChar char="■"/>
              <a:defRPr>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ustom Layout 1">
  <p:cSld name="CUSTOM_2">
    <p:spTree>
      <p:nvGrpSpPr>
        <p:cNvPr id="1" name="Shape 111"/>
        <p:cNvGrpSpPr/>
        <p:nvPr/>
      </p:nvGrpSpPr>
      <p:grpSpPr>
        <a:xfrm>
          <a:off x="0" y="0"/>
          <a:ext cx="0" cy="0"/>
          <a:chOff x="0" y="0"/>
          <a:chExt cx="0" cy="0"/>
        </a:xfrm>
      </p:grpSpPr>
      <p:sp>
        <p:nvSpPr>
          <p:cNvPr id="112" name="Google Shape;112;p21"/>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Font typeface="Hanken Grotesk"/>
              <a:buNone/>
              <a:defRPr b="1">
                <a:latin typeface="Hanken Grotesk"/>
                <a:ea typeface="Hanken Grotesk"/>
                <a:cs typeface="Hanken Grotesk"/>
                <a:sym typeface="Hanken Grotesk"/>
              </a:defRPr>
            </a:lvl1pPr>
            <a:lvl2pPr lvl="1" rtl="0">
              <a:spcBef>
                <a:spcPts val="0"/>
              </a:spcBef>
              <a:spcAft>
                <a:spcPts val="0"/>
              </a:spcAft>
              <a:buSzPts val="2800"/>
              <a:buFont typeface="Hanken Grotesk"/>
              <a:buNone/>
              <a:defRPr b="1">
                <a:latin typeface="Hanken Grotesk"/>
                <a:ea typeface="Hanken Grotesk"/>
                <a:cs typeface="Hanken Grotesk"/>
                <a:sym typeface="Hanken Grotesk"/>
              </a:defRPr>
            </a:lvl2pPr>
            <a:lvl3pPr lvl="2" rtl="0">
              <a:spcBef>
                <a:spcPts val="0"/>
              </a:spcBef>
              <a:spcAft>
                <a:spcPts val="0"/>
              </a:spcAft>
              <a:buSzPts val="2800"/>
              <a:buFont typeface="Hanken Grotesk"/>
              <a:buNone/>
              <a:defRPr b="1">
                <a:latin typeface="Hanken Grotesk"/>
                <a:ea typeface="Hanken Grotesk"/>
                <a:cs typeface="Hanken Grotesk"/>
                <a:sym typeface="Hanken Grotesk"/>
              </a:defRPr>
            </a:lvl3pPr>
            <a:lvl4pPr lvl="3" rtl="0">
              <a:spcBef>
                <a:spcPts val="0"/>
              </a:spcBef>
              <a:spcAft>
                <a:spcPts val="0"/>
              </a:spcAft>
              <a:buSzPts val="2800"/>
              <a:buFont typeface="Hanken Grotesk"/>
              <a:buNone/>
              <a:defRPr b="1">
                <a:latin typeface="Hanken Grotesk"/>
                <a:ea typeface="Hanken Grotesk"/>
                <a:cs typeface="Hanken Grotesk"/>
                <a:sym typeface="Hanken Grotesk"/>
              </a:defRPr>
            </a:lvl4pPr>
            <a:lvl5pPr lvl="4" rtl="0">
              <a:spcBef>
                <a:spcPts val="0"/>
              </a:spcBef>
              <a:spcAft>
                <a:spcPts val="0"/>
              </a:spcAft>
              <a:buSzPts val="2800"/>
              <a:buFont typeface="Hanken Grotesk"/>
              <a:buNone/>
              <a:defRPr b="1">
                <a:latin typeface="Hanken Grotesk"/>
                <a:ea typeface="Hanken Grotesk"/>
                <a:cs typeface="Hanken Grotesk"/>
                <a:sym typeface="Hanken Grotesk"/>
              </a:defRPr>
            </a:lvl5pPr>
            <a:lvl6pPr lvl="5" rtl="0">
              <a:spcBef>
                <a:spcPts val="0"/>
              </a:spcBef>
              <a:spcAft>
                <a:spcPts val="0"/>
              </a:spcAft>
              <a:buSzPts val="2800"/>
              <a:buFont typeface="Hanken Grotesk"/>
              <a:buNone/>
              <a:defRPr b="1">
                <a:latin typeface="Hanken Grotesk"/>
                <a:ea typeface="Hanken Grotesk"/>
                <a:cs typeface="Hanken Grotesk"/>
                <a:sym typeface="Hanken Grotesk"/>
              </a:defRPr>
            </a:lvl6pPr>
            <a:lvl7pPr lvl="6" rtl="0">
              <a:spcBef>
                <a:spcPts val="0"/>
              </a:spcBef>
              <a:spcAft>
                <a:spcPts val="0"/>
              </a:spcAft>
              <a:buSzPts val="2800"/>
              <a:buFont typeface="Hanken Grotesk"/>
              <a:buNone/>
              <a:defRPr b="1">
                <a:latin typeface="Hanken Grotesk"/>
                <a:ea typeface="Hanken Grotesk"/>
                <a:cs typeface="Hanken Grotesk"/>
                <a:sym typeface="Hanken Grotesk"/>
              </a:defRPr>
            </a:lvl7pPr>
            <a:lvl8pPr lvl="7" rtl="0">
              <a:spcBef>
                <a:spcPts val="0"/>
              </a:spcBef>
              <a:spcAft>
                <a:spcPts val="0"/>
              </a:spcAft>
              <a:buSzPts val="2800"/>
              <a:buFont typeface="Hanken Grotesk"/>
              <a:buNone/>
              <a:defRPr b="1">
                <a:latin typeface="Hanken Grotesk"/>
                <a:ea typeface="Hanken Grotesk"/>
                <a:cs typeface="Hanken Grotesk"/>
                <a:sym typeface="Hanken Grotesk"/>
              </a:defRPr>
            </a:lvl8pPr>
            <a:lvl9pPr lvl="8" rtl="0">
              <a:spcBef>
                <a:spcPts val="0"/>
              </a:spcBef>
              <a:spcAft>
                <a:spcPts val="0"/>
              </a:spcAft>
              <a:buSzPts val="2800"/>
              <a:buFont typeface="Hanken Grotesk"/>
              <a:buNone/>
              <a:defRPr b="1">
                <a:latin typeface="Hanken Grotesk"/>
                <a:ea typeface="Hanken Grotesk"/>
                <a:cs typeface="Hanken Grotesk"/>
                <a:sym typeface="Hanken Grotesk"/>
              </a:defRPr>
            </a:lvl9pPr>
          </a:lstStyle>
          <a:p>
            <a:endParaRPr/>
          </a:p>
        </p:txBody>
      </p:sp>
      <p:sp>
        <p:nvSpPr>
          <p:cNvPr id="113" name="Google Shape;113;p21"/>
          <p:cNvSpPr txBox="1">
            <a:spLocks noGrp="1"/>
          </p:cNvSpPr>
          <p:nvPr>
            <p:ph type="body" idx="1"/>
          </p:nvPr>
        </p:nvSpPr>
        <p:spPr>
          <a:xfrm>
            <a:off x="457200" y="1140000"/>
            <a:ext cx="4114800" cy="34290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Clr>
                <a:schemeClr val="dk1"/>
              </a:buClr>
              <a:buSzPts val="1800"/>
              <a:buChar char="•"/>
              <a:defRPr>
                <a:solidFill>
                  <a:schemeClr val="dk1"/>
                </a:solidFill>
              </a:defRPr>
            </a:lvl1pPr>
            <a:lvl2pPr marL="914400" lvl="1" indent="-330200" rtl="0">
              <a:spcBef>
                <a:spcPts val="1000"/>
              </a:spcBef>
              <a:spcAft>
                <a:spcPts val="0"/>
              </a:spcAft>
              <a:buClr>
                <a:schemeClr val="dk1"/>
              </a:buClr>
              <a:buSzPts val="1600"/>
              <a:buChar char="○"/>
              <a:defRPr sz="1600">
                <a:solidFill>
                  <a:schemeClr val="dk1"/>
                </a:solidFill>
              </a:defRPr>
            </a:lvl2pPr>
            <a:lvl3pPr marL="1371600" lvl="2" indent="-330200" rtl="0">
              <a:spcBef>
                <a:spcPts val="1000"/>
              </a:spcBef>
              <a:spcAft>
                <a:spcPts val="0"/>
              </a:spcAft>
              <a:buClr>
                <a:schemeClr val="dk1"/>
              </a:buClr>
              <a:buSzPts val="1600"/>
              <a:buChar char="■"/>
              <a:defRPr sz="1600">
                <a:solidFill>
                  <a:schemeClr val="dk1"/>
                </a:solidFill>
              </a:defRPr>
            </a:lvl3pPr>
            <a:lvl4pPr marL="1828800" lvl="3" indent="-330200" rtl="0">
              <a:spcBef>
                <a:spcPts val="1000"/>
              </a:spcBef>
              <a:spcAft>
                <a:spcPts val="0"/>
              </a:spcAft>
              <a:buClr>
                <a:schemeClr val="dk1"/>
              </a:buClr>
              <a:buSzPts val="1600"/>
              <a:buChar char="●"/>
              <a:defRPr sz="1600">
                <a:solidFill>
                  <a:schemeClr val="dk1"/>
                </a:solidFill>
              </a:defRPr>
            </a:lvl4pPr>
            <a:lvl5pPr marL="2286000" lvl="4" indent="-330200" rtl="0">
              <a:spcBef>
                <a:spcPts val="1000"/>
              </a:spcBef>
              <a:spcAft>
                <a:spcPts val="0"/>
              </a:spcAft>
              <a:buClr>
                <a:schemeClr val="dk1"/>
              </a:buClr>
              <a:buSzPts val="1600"/>
              <a:buChar char="○"/>
              <a:defRPr sz="1600">
                <a:solidFill>
                  <a:schemeClr val="dk1"/>
                </a:solidFill>
              </a:defRPr>
            </a:lvl5pPr>
            <a:lvl6pPr marL="2743200" lvl="5" indent="-330200" rtl="0">
              <a:spcBef>
                <a:spcPts val="1000"/>
              </a:spcBef>
              <a:spcAft>
                <a:spcPts val="0"/>
              </a:spcAft>
              <a:buClr>
                <a:schemeClr val="dk1"/>
              </a:buClr>
              <a:buSzPts val="1600"/>
              <a:buChar char="■"/>
              <a:defRPr sz="1600">
                <a:solidFill>
                  <a:schemeClr val="dk1"/>
                </a:solidFill>
              </a:defRPr>
            </a:lvl6pPr>
            <a:lvl7pPr marL="3200400" lvl="6" indent="-330200" rtl="0">
              <a:spcBef>
                <a:spcPts val="1000"/>
              </a:spcBef>
              <a:spcAft>
                <a:spcPts val="0"/>
              </a:spcAft>
              <a:buClr>
                <a:schemeClr val="dk1"/>
              </a:buClr>
              <a:buSzPts val="1600"/>
              <a:buChar char="●"/>
              <a:defRPr sz="1600">
                <a:solidFill>
                  <a:schemeClr val="dk1"/>
                </a:solidFill>
              </a:defRPr>
            </a:lvl7pPr>
            <a:lvl8pPr marL="3657600" lvl="7" indent="-330200" rtl="0">
              <a:spcBef>
                <a:spcPts val="1000"/>
              </a:spcBef>
              <a:spcAft>
                <a:spcPts val="0"/>
              </a:spcAft>
              <a:buClr>
                <a:schemeClr val="dk1"/>
              </a:buClr>
              <a:buSzPts val="1600"/>
              <a:buChar char="○"/>
              <a:defRPr sz="1600">
                <a:solidFill>
                  <a:schemeClr val="dk1"/>
                </a:solidFill>
              </a:defRPr>
            </a:lvl8pPr>
            <a:lvl9pPr marL="4114800" lvl="8" indent="-330200" rtl="0">
              <a:spcBef>
                <a:spcPts val="1000"/>
              </a:spcBef>
              <a:spcAft>
                <a:spcPts val="1000"/>
              </a:spcAft>
              <a:buClr>
                <a:schemeClr val="dk1"/>
              </a:buClr>
              <a:buSzPts val="1600"/>
              <a:buChar char="■"/>
              <a:defRPr sz="1600">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13.xml"/><Relationship Id="rId4" Type="http://schemas.openxmlformats.org/officeDocument/2006/relationships/image" Target="../media/image15.jp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9.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6.xml"/><Relationship Id="rId5" Type="http://schemas.openxmlformats.org/officeDocument/2006/relationships/image" Target="../media/image3.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6.xml"/><Relationship Id="rId5" Type="http://schemas.openxmlformats.org/officeDocument/2006/relationships/image" Target="../media/image3.png"/><Relationship Id="rId4" Type="http://schemas.openxmlformats.org/officeDocument/2006/relationships/hyperlink" Target="https://drive.google.com/drive/folders/1qJuA3swPKD36hvKHkll2o57osCm6uKuy"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7"/>
        <p:cNvGrpSpPr/>
        <p:nvPr/>
      </p:nvGrpSpPr>
      <p:grpSpPr>
        <a:xfrm>
          <a:off x="0" y="0"/>
          <a:ext cx="0" cy="0"/>
          <a:chOff x="0" y="0"/>
          <a:chExt cx="0" cy="0"/>
        </a:xfrm>
      </p:grpSpPr>
      <p:pic>
        <p:nvPicPr>
          <p:cNvPr id="118" name="Google Shape;118;p22" descr="background"/>
          <p:cNvPicPr preferRelativeResize="0"/>
          <p:nvPr/>
        </p:nvPicPr>
        <p:blipFill>
          <a:blip r:embed="rId3">
            <a:alphaModFix/>
          </a:blip>
          <a:stretch>
            <a:fillRect/>
          </a:stretch>
        </p:blipFill>
        <p:spPr>
          <a:xfrm>
            <a:off x="6626" y="0"/>
            <a:ext cx="9144002" cy="5143501"/>
          </a:xfrm>
          <a:prstGeom prst="rect">
            <a:avLst/>
          </a:prstGeom>
          <a:noFill/>
          <a:ln>
            <a:noFill/>
          </a:ln>
        </p:spPr>
      </p:pic>
      <p:sp>
        <p:nvSpPr>
          <p:cNvPr id="119" name="Google Shape;119;p22"/>
          <p:cNvSpPr txBox="1">
            <a:spLocks noGrp="1"/>
          </p:cNvSpPr>
          <p:nvPr>
            <p:ph type="ctrTitle"/>
          </p:nvPr>
        </p:nvSpPr>
        <p:spPr>
          <a:xfrm>
            <a:off x="1100550" y="404184"/>
            <a:ext cx="5715000" cy="201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Arial"/>
                <a:ea typeface="Arial"/>
                <a:cs typeface="Arial"/>
                <a:sym typeface="Arial"/>
              </a:rPr>
              <a:t>DIGITAL MARKETING PROJECT</a:t>
            </a:r>
            <a:endParaRPr dirty="0">
              <a:latin typeface="Arial"/>
              <a:ea typeface="Arial"/>
              <a:cs typeface="Arial"/>
              <a:sym typeface="Arial"/>
            </a:endParaRPr>
          </a:p>
        </p:txBody>
      </p:sp>
      <p:sp>
        <p:nvSpPr>
          <p:cNvPr id="120" name="Google Shape;120;p22"/>
          <p:cNvSpPr txBox="1"/>
          <p:nvPr/>
        </p:nvSpPr>
        <p:spPr>
          <a:xfrm>
            <a:off x="1100550" y="3072357"/>
            <a:ext cx="4659600" cy="38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solidFill>
                  <a:schemeClr val="dk1"/>
                </a:solidFill>
                <a:latin typeface="Hanken Grotesk"/>
                <a:ea typeface="Hanken Grotesk"/>
                <a:cs typeface="Hanken Grotesk"/>
                <a:sym typeface="Hanken Grotesk"/>
              </a:rPr>
              <a:t>PROJECT TITLE: EVENT_HORIZON</a:t>
            </a:r>
          </a:p>
          <a:p>
            <a:pPr marL="0" lvl="0" indent="0" algn="l" rtl="0">
              <a:spcBef>
                <a:spcPts val="0"/>
              </a:spcBef>
              <a:spcAft>
                <a:spcPts val="0"/>
              </a:spcAft>
              <a:buNone/>
            </a:pPr>
            <a:endParaRPr sz="2000" dirty="0">
              <a:solidFill>
                <a:schemeClr val="dk1"/>
              </a:solidFill>
              <a:latin typeface="Hanken Grotesk"/>
              <a:ea typeface="Hanken Grotesk"/>
              <a:cs typeface="Hanken Grotesk"/>
              <a:sym typeface="Hanken Grotesk"/>
            </a:endParaRPr>
          </a:p>
          <a:p>
            <a:pPr marL="0" lvl="0" indent="0" algn="l" rtl="0">
              <a:lnSpc>
                <a:spcPct val="115000"/>
              </a:lnSpc>
              <a:spcBef>
                <a:spcPts val="0"/>
              </a:spcBef>
              <a:spcAft>
                <a:spcPts val="0"/>
              </a:spcAft>
              <a:buNone/>
            </a:pPr>
            <a:endParaRPr dirty="0">
              <a:solidFill>
                <a:schemeClr val="dk1"/>
              </a:solidFill>
              <a:latin typeface="Hanken Grotesk"/>
              <a:ea typeface="Hanken Grotesk"/>
              <a:cs typeface="Hanken Grotesk"/>
              <a:sym typeface="Hanken Grotesk"/>
            </a:endParaRPr>
          </a:p>
          <a:p>
            <a:pPr marL="0" lvl="0" indent="0" algn="l" rtl="0">
              <a:lnSpc>
                <a:spcPct val="115000"/>
              </a:lnSpc>
              <a:spcBef>
                <a:spcPts val="1000"/>
              </a:spcBef>
              <a:spcAft>
                <a:spcPts val="0"/>
              </a:spcAft>
              <a:buNone/>
            </a:pPr>
            <a:r>
              <a:rPr lang="en" dirty="0">
                <a:solidFill>
                  <a:schemeClr val="dk1"/>
                </a:solidFill>
                <a:latin typeface="Hanken Grotesk"/>
                <a:ea typeface="Hanken Grotesk"/>
                <a:cs typeface="Hanken Grotesk"/>
                <a:sym typeface="Hanken Grotesk"/>
              </a:rPr>
              <a:t>JOES AROCKIAM X -2133020</a:t>
            </a:r>
            <a:endParaRPr dirty="0">
              <a:solidFill>
                <a:schemeClr val="dk1"/>
              </a:solidFill>
              <a:latin typeface="Hanken Grotesk"/>
              <a:ea typeface="Hanken Grotesk"/>
              <a:cs typeface="Hanken Grotesk"/>
              <a:sym typeface="Hanken Grotesk"/>
            </a:endParaRPr>
          </a:p>
          <a:p>
            <a:pPr marL="0" lvl="0" indent="0" algn="l" rtl="0">
              <a:lnSpc>
                <a:spcPct val="115000"/>
              </a:lnSpc>
              <a:spcBef>
                <a:spcPts val="1000"/>
              </a:spcBef>
              <a:spcAft>
                <a:spcPts val="0"/>
              </a:spcAft>
              <a:buClr>
                <a:schemeClr val="dk1"/>
              </a:buClr>
              <a:buSzPts val="1100"/>
              <a:buFont typeface="Arial"/>
              <a:buNone/>
            </a:pPr>
            <a:endParaRPr dirty="0">
              <a:solidFill>
                <a:schemeClr val="dk1"/>
              </a:solidFill>
              <a:latin typeface="Hanken Grotesk"/>
              <a:ea typeface="Hanken Grotesk"/>
              <a:cs typeface="Hanken Grotesk"/>
              <a:sym typeface="Hanken Grotesk"/>
            </a:endParaRPr>
          </a:p>
          <a:p>
            <a:pPr marL="0" lvl="0" indent="0" algn="l" rtl="0">
              <a:spcBef>
                <a:spcPts val="1000"/>
              </a:spcBef>
              <a:spcAft>
                <a:spcPts val="0"/>
              </a:spcAft>
              <a:buNone/>
            </a:pPr>
            <a:endParaRPr sz="2000" dirty="0">
              <a:solidFill>
                <a:schemeClr val="dk1"/>
              </a:solidFill>
              <a:latin typeface="Hanken Grotesk"/>
              <a:ea typeface="Hanken Grotesk"/>
              <a:cs typeface="Hanken Grotesk"/>
              <a:sym typeface="Hanken Grotesk"/>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p31" descr="background"/>
          <p:cNvPicPr preferRelativeResize="0"/>
          <p:nvPr/>
        </p:nvPicPr>
        <p:blipFill>
          <a:blip r:embed="rId3">
            <a:alphaModFix/>
          </a:blip>
          <a:stretch>
            <a:fillRect/>
          </a:stretch>
        </p:blipFill>
        <p:spPr>
          <a:xfrm>
            <a:off x="0" y="0"/>
            <a:ext cx="9144002" cy="5143490"/>
          </a:xfrm>
          <a:prstGeom prst="rect">
            <a:avLst/>
          </a:prstGeom>
          <a:noFill/>
          <a:ln>
            <a:noFill/>
          </a:ln>
        </p:spPr>
      </p:pic>
      <p:sp>
        <p:nvSpPr>
          <p:cNvPr id="236" name="Google Shape;236;p31"/>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520">
                <a:latin typeface="Fraunces"/>
                <a:ea typeface="Fraunces"/>
                <a:cs typeface="Fraunces"/>
                <a:sym typeface="Fraunces"/>
              </a:rPr>
              <a:t>CRITICAL ANALYSIS (PHASE – 5)</a:t>
            </a:r>
            <a:endParaRPr sz="2520">
              <a:latin typeface="Fraunces"/>
              <a:ea typeface="Fraunces"/>
              <a:cs typeface="Fraunces"/>
              <a:sym typeface="Fraunces"/>
            </a:endParaRPr>
          </a:p>
          <a:p>
            <a:pPr marL="0" lvl="0" indent="0" algn="l" rtl="0">
              <a:spcBef>
                <a:spcPts val="0"/>
              </a:spcBef>
              <a:spcAft>
                <a:spcPts val="0"/>
              </a:spcAft>
              <a:buSzPts val="990"/>
              <a:buNone/>
            </a:pPr>
            <a:r>
              <a:rPr lang="en" sz="2520">
                <a:latin typeface="Fraunces"/>
                <a:ea typeface="Fraunces"/>
                <a:cs typeface="Fraunces"/>
                <a:sym typeface="Fraunces"/>
              </a:rPr>
              <a:t>Twitter</a:t>
            </a:r>
            <a:endParaRPr sz="2520">
              <a:latin typeface="Fraunces"/>
              <a:ea typeface="Fraunces"/>
              <a:cs typeface="Fraunces"/>
              <a:sym typeface="Fraunces"/>
            </a:endParaRPr>
          </a:p>
        </p:txBody>
      </p:sp>
      <p:sp>
        <p:nvSpPr>
          <p:cNvPr id="237" name="Google Shape;237;p31"/>
          <p:cNvSpPr txBox="1">
            <a:spLocks noGrp="1"/>
          </p:cNvSpPr>
          <p:nvPr>
            <p:ph type="body" idx="1"/>
          </p:nvPr>
        </p:nvSpPr>
        <p:spPr>
          <a:xfrm>
            <a:off x="2064350" y="1140000"/>
            <a:ext cx="52521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Despite the success of the digital marketing campaigns, there were some critical areas that needed attention. The analysis revealed that certain aspects required improvement for better results.</a:t>
            </a:r>
            <a:endParaRPr>
              <a:latin typeface="Hanken Grotesk"/>
              <a:ea typeface="Hanken Grotesk"/>
              <a:cs typeface="Hanken Grotesk"/>
              <a:sym typeface="Hanken Grotesk"/>
            </a:endParaRPr>
          </a:p>
        </p:txBody>
      </p:sp>
      <p:sp>
        <p:nvSpPr>
          <p:cNvPr id="238" name="Google Shape;238;p31"/>
          <p:cNvSpPr txBox="1">
            <a:spLocks noGrp="1"/>
          </p:cNvSpPr>
          <p:nvPr>
            <p:ph type="body" idx="2"/>
          </p:nvPr>
        </p:nvSpPr>
        <p:spPr>
          <a:xfrm>
            <a:off x="2064350" y="2361288"/>
            <a:ext cx="52521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The digital marketing strategies significantly impacted brand visibility and customer engagement. However, there were specific areas where the strategies fell short of expectations.</a:t>
            </a:r>
            <a:endParaRPr>
              <a:latin typeface="Hanken Grotesk"/>
              <a:ea typeface="Hanken Grotesk"/>
              <a:cs typeface="Hanken Grotesk"/>
              <a:sym typeface="Hanken Grotesk"/>
            </a:endParaRPr>
          </a:p>
        </p:txBody>
      </p:sp>
      <p:sp>
        <p:nvSpPr>
          <p:cNvPr id="239" name="Google Shape;239;p31"/>
          <p:cNvSpPr txBox="1">
            <a:spLocks noGrp="1"/>
          </p:cNvSpPr>
          <p:nvPr>
            <p:ph type="subTitle" idx="3"/>
          </p:nvPr>
        </p:nvSpPr>
        <p:spPr>
          <a:xfrm>
            <a:off x="457200" y="1140100"/>
            <a:ext cx="1404000" cy="986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r>
              <a:rPr lang="en">
                <a:latin typeface="Fraunces SemiBold"/>
                <a:ea typeface="Fraunces SemiBold"/>
                <a:cs typeface="Fraunces SemiBold"/>
                <a:sym typeface="Fraunces SemiBold"/>
              </a:rPr>
              <a:t>Key Findings</a:t>
            </a:r>
            <a:endParaRPr>
              <a:latin typeface="Fraunces SemiBold"/>
              <a:ea typeface="Fraunces SemiBold"/>
              <a:cs typeface="Fraunces SemiBold"/>
              <a:sym typeface="Fraunces SemiBold"/>
            </a:endParaRPr>
          </a:p>
        </p:txBody>
      </p:sp>
      <p:sp>
        <p:nvSpPr>
          <p:cNvPr id="240" name="Google Shape;240;p31"/>
          <p:cNvSpPr txBox="1">
            <a:spLocks noGrp="1"/>
          </p:cNvSpPr>
          <p:nvPr>
            <p:ph type="subTitle" idx="4"/>
          </p:nvPr>
        </p:nvSpPr>
        <p:spPr>
          <a:xfrm>
            <a:off x="457200" y="2361338"/>
            <a:ext cx="1404000" cy="986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r>
              <a:rPr lang="en">
                <a:latin typeface="Fraunces SemiBold"/>
                <a:ea typeface="Fraunces SemiBold"/>
                <a:cs typeface="Fraunces SemiBold"/>
                <a:sym typeface="Fraunces SemiBold"/>
              </a:rPr>
              <a:t>Strategic Impact</a:t>
            </a:r>
            <a:endParaRPr>
              <a:latin typeface="Fraunces SemiBold"/>
              <a:ea typeface="Fraunces SemiBold"/>
              <a:cs typeface="Fraunces SemiBold"/>
              <a:sym typeface="Fraunces SemiBold"/>
            </a:endParaRPr>
          </a:p>
        </p:txBody>
      </p:sp>
      <p:sp>
        <p:nvSpPr>
          <p:cNvPr id="241" name="Google Shape;241;p31"/>
          <p:cNvSpPr txBox="1">
            <a:spLocks noGrp="1"/>
          </p:cNvSpPr>
          <p:nvPr>
            <p:ph type="subTitle" idx="5"/>
          </p:nvPr>
        </p:nvSpPr>
        <p:spPr>
          <a:xfrm>
            <a:off x="457200" y="3582600"/>
            <a:ext cx="1404000" cy="986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r>
              <a:rPr lang="en">
                <a:latin typeface="Fraunces SemiBold"/>
                <a:ea typeface="Fraunces SemiBold"/>
                <a:cs typeface="Fraunces SemiBold"/>
                <a:sym typeface="Fraunces SemiBold"/>
              </a:rPr>
              <a:t>Areas for Improvement</a:t>
            </a:r>
            <a:endParaRPr>
              <a:latin typeface="Fraunces SemiBold"/>
              <a:ea typeface="Fraunces SemiBold"/>
              <a:cs typeface="Fraunces SemiBold"/>
              <a:sym typeface="Fraunces SemiBold"/>
            </a:endParaRPr>
          </a:p>
        </p:txBody>
      </p:sp>
      <p:sp>
        <p:nvSpPr>
          <p:cNvPr id="242" name="Google Shape;242;p31"/>
          <p:cNvSpPr txBox="1">
            <a:spLocks noGrp="1"/>
          </p:cNvSpPr>
          <p:nvPr>
            <p:ph type="body" idx="6"/>
          </p:nvPr>
        </p:nvSpPr>
        <p:spPr>
          <a:xfrm>
            <a:off x="2064350" y="3582588"/>
            <a:ext cx="52521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The analysis identified several areas that require improvement, including content quality, customer interaction, and conversion rates. These are the key areas to focus on for the next phase of the marketing campaign.</a:t>
            </a:r>
            <a:endParaRPr>
              <a:latin typeface="Hanken Grotesk"/>
              <a:ea typeface="Hanken Grotesk"/>
              <a:cs typeface="Hanken Grotesk"/>
              <a:sym typeface="Hanken Grotesk"/>
            </a:endParaRPr>
          </a:p>
        </p:txBody>
      </p:sp>
      <p:pic>
        <p:nvPicPr>
          <p:cNvPr id="2" name="Picture 1">
            <a:extLst>
              <a:ext uri="{FF2B5EF4-FFF2-40B4-BE49-F238E27FC236}">
                <a16:creationId xmlns:a16="http://schemas.microsoft.com/office/drawing/2014/main" id="{450351F4-8C05-B708-9818-4E1D4D09CF1F}"/>
              </a:ext>
            </a:extLst>
          </p:cNvPr>
          <p:cNvPicPr>
            <a:picLocks noChangeAspect="1"/>
          </p:cNvPicPr>
          <p:nvPr/>
        </p:nvPicPr>
        <p:blipFill>
          <a:blip r:embed="rId4"/>
          <a:stretch>
            <a:fillRect/>
          </a:stretch>
        </p:blipFill>
        <p:spPr>
          <a:xfrm>
            <a:off x="7306293" y="-372669"/>
            <a:ext cx="2127527" cy="212752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pic>
        <p:nvPicPr>
          <p:cNvPr id="247" name="Google Shape;247;p32" descr="background"/>
          <p:cNvPicPr preferRelativeResize="0"/>
          <p:nvPr/>
        </p:nvPicPr>
        <p:blipFill>
          <a:blip r:embed="rId3">
            <a:alphaModFix/>
          </a:blip>
          <a:stretch>
            <a:fillRect/>
          </a:stretch>
        </p:blipFill>
        <p:spPr>
          <a:xfrm>
            <a:off x="0" y="0"/>
            <a:ext cx="9144003" cy="5143490"/>
          </a:xfrm>
          <a:prstGeom prst="rect">
            <a:avLst/>
          </a:prstGeom>
          <a:noFill/>
          <a:ln>
            <a:noFill/>
          </a:ln>
        </p:spPr>
      </p:pic>
      <p:sp>
        <p:nvSpPr>
          <p:cNvPr id="248" name="Google Shape;248;p32"/>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520">
                <a:latin typeface="Fraunces"/>
                <a:ea typeface="Fraunces"/>
                <a:cs typeface="Fraunces"/>
                <a:sym typeface="Fraunces"/>
              </a:rPr>
              <a:t>CRITICAL ANALYSIS (PHASE – 5)</a:t>
            </a:r>
            <a:endParaRPr sz="2520">
              <a:latin typeface="Fraunces"/>
              <a:ea typeface="Fraunces"/>
              <a:cs typeface="Fraunces"/>
              <a:sym typeface="Fraunces"/>
            </a:endParaRPr>
          </a:p>
          <a:p>
            <a:pPr marL="0" lvl="0" indent="0" algn="l" rtl="0">
              <a:spcBef>
                <a:spcPts val="0"/>
              </a:spcBef>
              <a:spcAft>
                <a:spcPts val="0"/>
              </a:spcAft>
              <a:buSzPts val="990"/>
              <a:buNone/>
            </a:pPr>
            <a:r>
              <a:rPr lang="en" sz="2520">
                <a:latin typeface="Fraunces"/>
                <a:ea typeface="Fraunces"/>
                <a:cs typeface="Fraunces"/>
                <a:sym typeface="Fraunces"/>
              </a:rPr>
              <a:t>Twitter</a:t>
            </a:r>
            <a:endParaRPr sz="2520">
              <a:latin typeface="Fraunces"/>
              <a:ea typeface="Fraunces"/>
              <a:cs typeface="Fraunces"/>
              <a:sym typeface="Fraunces"/>
            </a:endParaRPr>
          </a:p>
        </p:txBody>
      </p:sp>
      <p:sp>
        <p:nvSpPr>
          <p:cNvPr id="249" name="Google Shape;249;p32"/>
          <p:cNvSpPr txBox="1">
            <a:spLocks noGrp="1"/>
          </p:cNvSpPr>
          <p:nvPr>
            <p:ph type="body" idx="1"/>
          </p:nvPr>
        </p:nvSpPr>
        <p:spPr>
          <a:xfrm>
            <a:off x="2064350" y="1140000"/>
            <a:ext cx="52521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endParaRPr>
              <a:latin typeface="Hanken Grotesk"/>
              <a:ea typeface="Hanken Grotesk"/>
              <a:cs typeface="Hanken Grotesk"/>
              <a:sym typeface="Hanken Grotesk"/>
            </a:endParaRPr>
          </a:p>
        </p:txBody>
      </p:sp>
      <p:sp>
        <p:nvSpPr>
          <p:cNvPr id="250" name="Google Shape;250;p32"/>
          <p:cNvSpPr txBox="1">
            <a:spLocks noGrp="1"/>
          </p:cNvSpPr>
          <p:nvPr>
            <p:ph type="body" idx="2"/>
          </p:nvPr>
        </p:nvSpPr>
        <p:spPr>
          <a:xfrm>
            <a:off x="2064350" y="2361288"/>
            <a:ext cx="52521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endParaRPr>
              <a:latin typeface="Hanken Grotesk"/>
              <a:ea typeface="Hanken Grotesk"/>
              <a:cs typeface="Hanken Grotesk"/>
              <a:sym typeface="Hanken Grotesk"/>
            </a:endParaRPr>
          </a:p>
        </p:txBody>
      </p:sp>
      <p:sp>
        <p:nvSpPr>
          <p:cNvPr id="251" name="Google Shape;251;p32"/>
          <p:cNvSpPr txBox="1">
            <a:spLocks noGrp="1"/>
          </p:cNvSpPr>
          <p:nvPr>
            <p:ph type="subTitle" idx="3"/>
          </p:nvPr>
        </p:nvSpPr>
        <p:spPr>
          <a:xfrm>
            <a:off x="457200" y="1140100"/>
            <a:ext cx="1404000" cy="986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endParaRPr>
              <a:latin typeface="Fraunces SemiBold"/>
              <a:ea typeface="Fraunces SemiBold"/>
              <a:cs typeface="Fraunces SemiBold"/>
              <a:sym typeface="Fraunces SemiBold"/>
            </a:endParaRPr>
          </a:p>
        </p:txBody>
      </p:sp>
      <p:sp>
        <p:nvSpPr>
          <p:cNvPr id="252" name="Google Shape;252;p32"/>
          <p:cNvSpPr txBox="1">
            <a:spLocks noGrp="1"/>
          </p:cNvSpPr>
          <p:nvPr>
            <p:ph type="subTitle" idx="4"/>
          </p:nvPr>
        </p:nvSpPr>
        <p:spPr>
          <a:xfrm>
            <a:off x="457200" y="2361338"/>
            <a:ext cx="1404000" cy="986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endParaRPr>
              <a:latin typeface="Fraunces SemiBold"/>
              <a:ea typeface="Fraunces SemiBold"/>
              <a:cs typeface="Fraunces SemiBold"/>
              <a:sym typeface="Fraunces SemiBold"/>
            </a:endParaRPr>
          </a:p>
        </p:txBody>
      </p:sp>
      <p:sp>
        <p:nvSpPr>
          <p:cNvPr id="253" name="Google Shape;253;p32"/>
          <p:cNvSpPr txBox="1">
            <a:spLocks noGrp="1"/>
          </p:cNvSpPr>
          <p:nvPr>
            <p:ph type="subTitle" idx="5"/>
          </p:nvPr>
        </p:nvSpPr>
        <p:spPr>
          <a:xfrm>
            <a:off x="457200" y="3582600"/>
            <a:ext cx="1404000" cy="986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000"/>
              </a:spcAft>
              <a:buNone/>
            </a:pPr>
            <a:endParaRPr>
              <a:latin typeface="Fraunces SemiBold"/>
              <a:ea typeface="Fraunces SemiBold"/>
              <a:cs typeface="Fraunces SemiBold"/>
              <a:sym typeface="Fraunces SemiBold"/>
            </a:endParaRPr>
          </a:p>
        </p:txBody>
      </p:sp>
      <p:sp>
        <p:nvSpPr>
          <p:cNvPr id="254" name="Google Shape;254;p32"/>
          <p:cNvSpPr txBox="1">
            <a:spLocks noGrp="1"/>
          </p:cNvSpPr>
          <p:nvPr>
            <p:ph type="body" idx="6"/>
          </p:nvPr>
        </p:nvSpPr>
        <p:spPr>
          <a:xfrm>
            <a:off x="2064350" y="3582588"/>
            <a:ext cx="52521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endParaRPr>
              <a:latin typeface="Hanken Grotesk"/>
              <a:ea typeface="Hanken Grotesk"/>
              <a:cs typeface="Hanken Grotesk"/>
              <a:sym typeface="Hanken Grotesk"/>
            </a:endParaRPr>
          </a:p>
        </p:txBody>
      </p:sp>
      <p:pic>
        <p:nvPicPr>
          <p:cNvPr id="255" name="Google Shape;255;p32"/>
          <p:cNvPicPr preferRelativeResize="0"/>
          <p:nvPr/>
        </p:nvPicPr>
        <p:blipFill>
          <a:blip r:embed="rId4">
            <a:alphaModFix/>
          </a:blip>
          <a:stretch>
            <a:fillRect/>
          </a:stretch>
        </p:blipFill>
        <p:spPr>
          <a:xfrm>
            <a:off x="457200" y="1108790"/>
            <a:ext cx="7208251" cy="3856999"/>
          </a:xfrm>
          <a:prstGeom prst="rect">
            <a:avLst/>
          </a:prstGeom>
          <a:noFill/>
          <a:ln>
            <a:noFill/>
          </a:ln>
        </p:spPr>
      </p:pic>
      <p:pic>
        <p:nvPicPr>
          <p:cNvPr id="2" name="Picture 1">
            <a:extLst>
              <a:ext uri="{FF2B5EF4-FFF2-40B4-BE49-F238E27FC236}">
                <a16:creationId xmlns:a16="http://schemas.microsoft.com/office/drawing/2014/main" id="{1D803902-8A25-4223-947C-3B78ABDEA465}"/>
              </a:ext>
            </a:extLst>
          </p:cNvPr>
          <p:cNvPicPr>
            <a:picLocks noChangeAspect="1"/>
          </p:cNvPicPr>
          <p:nvPr/>
        </p:nvPicPr>
        <p:blipFill>
          <a:blip r:embed="rId5"/>
          <a:stretch>
            <a:fillRect/>
          </a:stretch>
        </p:blipFill>
        <p:spPr>
          <a:xfrm>
            <a:off x="7306293" y="-372669"/>
            <a:ext cx="2127527" cy="212752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3B1A7C4-335D-24F6-287E-6C429ADB816B}"/>
              </a:ext>
            </a:extLst>
          </p:cNvPr>
          <p:cNvSpPr>
            <a:spLocks noGrp="1"/>
          </p:cNvSpPr>
          <p:nvPr>
            <p:ph type="body" idx="1"/>
          </p:nvPr>
        </p:nvSpPr>
        <p:spPr/>
        <p:txBody>
          <a:bodyPr/>
          <a:lstStyle/>
          <a:p>
            <a:endParaRPr lang="en-IN"/>
          </a:p>
        </p:txBody>
      </p:sp>
      <p:sp>
        <p:nvSpPr>
          <p:cNvPr id="3" name="Text Placeholder 2">
            <a:extLst>
              <a:ext uri="{FF2B5EF4-FFF2-40B4-BE49-F238E27FC236}">
                <a16:creationId xmlns:a16="http://schemas.microsoft.com/office/drawing/2014/main" id="{E47B0099-17AF-1BCC-BD30-A840B94EB105}"/>
              </a:ext>
            </a:extLst>
          </p:cNvPr>
          <p:cNvSpPr>
            <a:spLocks noGrp="1"/>
          </p:cNvSpPr>
          <p:nvPr>
            <p:ph type="body" idx="2"/>
          </p:nvPr>
        </p:nvSpPr>
        <p:spPr/>
        <p:txBody>
          <a:bodyPr/>
          <a:lstStyle/>
          <a:p>
            <a:endParaRPr lang="en-IN"/>
          </a:p>
        </p:txBody>
      </p:sp>
      <p:sp>
        <p:nvSpPr>
          <p:cNvPr id="4" name="Subtitle 3">
            <a:extLst>
              <a:ext uri="{FF2B5EF4-FFF2-40B4-BE49-F238E27FC236}">
                <a16:creationId xmlns:a16="http://schemas.microsoft.com/office/drawing/2014/main" id="{B00A79CA-4F72-39FD-1CE3-A24B43EABB7F}"/>
              </a:ext>
            </a:extLst>
          </p:cNvPr>
          <p:cNvSpPr>
            <a:spLocks noGrp="1"/>
          </p:cNvSpPr>
          <p:nvPr>
            <p:ph type="subTitle" idx="3"/>
          </p:nvPr>
        </p:nvSpPr>
        <p:spPr/>
        <p:txBody>
          <a:bodyPr/>
          <a:lstStyle/>
          <a:p>
            <a:endParaRPr lang="en-IN"/>
          </a:p>
        </p:txBody>
      </p:sp>
      <p:sp>
        <p:nvSpPr>
          <p:cNvPr id="5" name="Subtitle 4">
            <a:extLst>
              <a:ext uri="{FF2B5EF4-FFF2-40B4-BE49-F238E27FC236}">
                <a16:creationId xmlns:a16="http://schemas.microsoft.com/office/drawing/2014/main" id="{E304C306-D359-1507-1744-D15E9A668FA2}"/>
              </a:ext>
            </a:extLst>
          </p:cNvPr>
          <p:cNvSpPr>
            <a:spLocks noGrp="1"/>
          </p:cNvSpPr>
          <p:nvPr>
            <p:ph type="subTitle" idx="4"/>
          </p:nvPr>
        </p:nvSpPr>
        <p:spPr/>
        <p:txBody>
          <a:bodyPr/>
          <a:lstStyle/>
          <a:p>
            <a:endParaRPr lang="en-IN"/>
          </a:p>
        </p:txBody>
      </p:sp>
      <p:sp>
        <p:nvSpPr>
          <p:cNvPr id="6" name="Subtitle 5">
            <a:extLst>
              <a:ext uri="{FF2B5EF4-FFF2-40B4-BE49-F238E27FC236}">
                <a16:creationId xmlns:a16="http://schemas.microsoft.com/office/drawing/2014/main" id="{B5F759D1-ECA8-FA4B-0903-15C79D02F416}"/>
              </a:ext>
            </a:extLst>
          </p:cNvPr>
          <p:cNvSpPr>
            <a:spLocks noGrp="1"/>
          </p:cNvSpPr>
          <p:nvPr>
            <p:ph type="subTitle" idx="5"/>
          </p:nvPr>
        </p:nvSpPr>
        <p:spPr/>
        <p:txBody>
          <a:bodyPr/>
          <a:lstStyle/>
          <a:p>
            <a:endParaRPr lang="en-IN"/>
          </a:p>
        </p:txBody>
      </p:sp>
      <p:sp>
        <p:nvSpPr>
          <p:cNvPr id="7" name="Title 6">
            <a:extLst>
              <a:ext uri="{FF2B5EF4-FFF2-40B4-BE49-F238E27FC236}">
                <a16:creationId xmlns:a16="http://schemas.microsoft.com/office/drawing/2014/main" id="{56137D7F-3FF5-86D7-0E34-1C50AB59859C}"/>
              </a:ext>
            </a:extLst>
          </p:cNvPr>
          <p:cNvSpPr>
            <a:spLocks noGrp="1"/>
          </p:cNvSpPr>
          <p:nvPr>
            <p:ph type="title"/>
          </p:nvPr>
        </p:nvSpPr>
        <p:spPr/>
        <p:txBody>
          <a:bodyPr>
            <a:normAutofit fontScale="90000"/>
          </a:bodyPr>
          <a:lstStyle/>
          <a:p>
            <a:r>
              <a:rPr lang="en-US" dirty="0"/>
              <a:t>One of the Milestone Achieved</a:t>
            </a:r>
            <a:endParaRPr lang="en-IN" dirty="0"/>
          </a:p>
        </p:txBody>
      </p:sp>
      <p:sp>
        <p:nvSpPr>
          <p:cNvPr id="8" name="Text Placeholder 7">
            <a:extLst>
              <a:ext uri="{FF2B5EF4-FFF2-40B4-BE49-F238E27FC236}">
                <a16:creationId xmlns:a16="http://schemas.microsoft.com/office/drawing/2014/main" id="{6B544060-94B2-E31F-664A-A2ABB681BC3A}"/>
              </a:ext>
            </a:extLst>
          </p:cNvPr>
          <p:cNvSpPr>
            <a:spLocks noGrp="1"/>
          </p:cNvSpPr>
          <p:nvPr>
            <p:ph type="body" idx="6"/>
          </p:nvPr>
        </p:nvSpPr>
        <p:spPr/>
        <p:txBody>
          <a:bodyPr/>
          <a:lstStyle/>
          <a:p>
            <a:endParaRPr lang="en-IN"/>
          </a:p>
        </p:txBody>
      </p:sp>
      <p:pic>
        <p:nvPicPr>
          <p:cNvPr id="16" name="Picture 15">
            <a:extLst>
              <a:ext uri="{FF2B5EF4-FFF2-40B4-BE49-F238E27FC236}">
                <a16:creationId xmlns:a16="http://schemas.microsoft.com/office/drawing/2014/main" id="{3EBBE9A1-5EC6-1C66-E8E5-3B865BE30980}"/>
              </a:ext>
            </a:extLst>
          </p:cNvPr>
          <p:cNvPicPr>
            <a:picLocks noChangeAspect="1"/>
          </p:cNvPicPr>
          <p:nvPr/>
        </p:nvPicPr>
        <p:blipFill>
          <a:blip r:embed="rId2"/>
          <a:stretch>
            <a:fillRect/>
          </a:stretch>
        </p:blipFill>
        <p:spPr>
          <a:xfrm>
            <a:off x="3410617" y="1277248"/>
            <a:ext cx="2307697" cy="3096281"/>
          </a:xfrm>
          <a:prstGeom prst="rect">
            <a:avLst/>
          </a:prstGeom>
        </p:spPr>
      </p:pic>
      <p:pic>
        <p:nvPicPr>
          <p:cNvPr id="18" name="Picture 17">
            <a:extLst>
              <a:ext uri="{FF2B5EF4-FFF2-40B4-BE49-F238E27FC236}">
                <a16:creationId xmlns:a16="http://schemas.microsoft.com/office/drawing/2014/main" id="{1770DE67-A0F8-59F5-F99D-9E751CF39E54}"/>
              </a:ext>
            </a:extLst>
          </p:cNvPr>
          <p:cNvPicPr>
            <a:picLocks noChangeAspect="1"/>
          </p:cNvPicPr>
          <p:nvPr/>
        </p:nvPicPr>
        <p:blipFill>
          <a:blip r:embed="rId3"/>
          <a:stretch>
            <a:fillRect/>
          </a:stretch>
        </p:blipFill>
        <p:spPr>
          <a:xfrm>
            <a:off x="775252" y="1274713"/>
            <a:ext cx="2134730" cy="3081130"/>
          </a:xfrm>
          <a:prstGeom prst="rect">
            <a:avLst/>
          </a:prstGeom>
        </p:spPr>
      </p:pic>
      <p:pic>
        <p:nvPicPr>
          <p:cNvPr id="20" name="Picture 19">
            <a:extLst>
              <a:ext uri="{FF2B5EF4-FFF2-40B4-BE49-F238E27FC236}">
                <a16:creationId xmlns:a16="http://schemas.microsoft.com/office/drawing/2014/main" id="{3D3B1A2E-E0CA-9B93-F268-326A13ED6786}"/>
              </a:ext>
            </a:extLst>
          </p:cNvPr>
          <p:cNvPicPr>
            <a:picLocks noChangeAspect="1"/>
          </p:cNvPicPr>
          <p:nvPr/>
        </p:nvPicPr>
        <p:blipFill>
          <a:blip r:embed="rId4"/>
          <a:stretch>
            <a:fillRect/>
          </a:stretch>
        </p:blipFill>
        <p:spPr>
          <a:xfrm>
            <a:off x="6132393" y="1274713"/>
            <a:ext cx="2339248" cy="3138613"/>
          </a:xfrm>
          <a:prstGeom prst="rect">
            <a:avLst/>
          </a:prstGeom>
        </p:spPr>
      </p:pic>
    </p:spTree>
    <p:extLst>
      <p:ext uri="{BB962C8B-B14F-4D97-AF65-F5344CB8AC3E}">
        <p14:creationId xmlns:p14="http://schemas.microsoft.com/office/powerpoint/2010/main" val="35413081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pic>
        <p:nvPicPr>
          <p:cNvPr id="260" name="Google Shape;260;p33" descr="background"/>
          <p:cNvPicPr preferRelativeResize="0"/>
          <p:nvPr/>
        </p:nvPicPr>
        <p:blipFill>
          <a:blip r:embed="rId3">
            <a:alphaModFix/>
          </a:blip>
          <a:stretch>
            <a:fillRect/>
          </a:stretch>
        </p:blipFill>
        <p:spPr>
          <a:xfrm>
            <a:off x="0" y="0"/>
            <a:ext cx="9144002" cy="5143490"/>
          </a:xfrm>
          <a:prstGeom prst="rect">
            <a:avLst/>
          </a:prstGeom>
          <a:noFill/>
          <a:ln>
            <a:noFill/>
          </a:ln>
        </p:spPr>
      </p:pic>
      <p:sp>
        <p:nvSpPr>
          <p:cNvPr id="261" name="Google Shape;261;p33" descr="3"/>
          <p:cNvSpPr txBox="1">
            <a:spLocks noGrp="1"/>
          </p:cNvSpPr>
          <p:nvPr>
            <p:ph type="body" idx="6"/>
          </p:nvPr>
        </p:nvSpPr>
        <p:spPr>
          <a:xfrm>
            <a:off x="6016800" y="2215125"/>
            <a:ext cx="2606100" cy="1575000"/>
          </a:xfrm>
          <a:prstGeom prst="rect">
            <a:avLst/>
          </a:prstGeom>
          <a:noFill/>
        </p:spPr>
        <p:txBody>
          <a:bodyPr spcFirstLastPara="1" wrap="square" lIns="91425" tIns="91425" rIns="91425" bIns="91425" anchor="t"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A well-executed social media strategy significantly contributed to success. Regular posts, interactive campaigns, and community engagement fostered a strong online presence and built a loyal customer base.</a:t>
            </a:r>
            <a:endParaRPr>
              <a:latin typeface="Hanken Grotesk"/>
              <a:ea typeface="Hanken Grotesk"/>
              <a:cs typeface="Hanken Grotesk"/>
              <a:sym typeface="Hanken Grotesk"/>
            </a:endParaRPr>
          </a:p>
        </p:txBody>
      </p:sp>
      <p:sp>
        <p:nvSpPr>
          <p:cNvPr id="262" name="Google Shape;262;p33" descr="2"/>
          <p:cNvSpPr txBox="1">
            <a:spLocks noGrp="1"/>
          </p:cNvSpPr>
          <p:nvPr>
            <p:ph type="body" idx="5"/>
          </p:nvPr>
        </p:nvSpPr>
        <p:spPr>
          <a:xfrm>
            <a:off x="3237000" y="2215125"/>
            <a:ext cx="2606100" cy="1575000"/>
          </a:xfrm>
          <a:prstGeom prst="rect">
            <a:avLst/>
          </a:prstGeom>
          <a:noFill/>
        </p:spPr>
        <p:txBody>
          <a:bodyPr spcFirstLastPara="1" wrap="square" lIns="91425" tIns="91425" rIns="91425" bIns="91425" anchor="t" anchorCtr="0">
            <a:noAutofit/>
          </a:bodyPr>
          <a:lstStyle/>
          <a:p>
            <a:pPr marL="0" lvl="0" indent="0" algn="l" rtl="0">
              <a:lnSpc>
                <a:spcPct val="105000"/>
              </a:lnSpc>
              <a:spcBef>
                <a:spcPts val="0"/>
              </a:spcBef>
              <a:spcAft>
                <a:spcPts val="0"/>
              </a:spcAft>
              <a:buClr>
                <a:schemeClr val="dk1"/>
              </a:buClr>
              <a:buSzPts val="1100"/>
              <a:buFont typeface="Arial"/>
              <a:buNone/>
            </a:pPr>
            <a:r>
              <a:rPr lang="en">
                <a:latin typeface="Hanken Grotesk"/>
                <a:ea typeface="Hanken Grotesk"/>
                <a:cs typeface="Hanken Grotesk"/>
                <a:sym typeface="Hanken Grotesk"/>
              </a:rPr>
              <a:t>Engagement Strategies: Live polls, interactive VR elements, and real-time social media integration.</a:t>
            </a:r>
            <a:endParaRPr>
              <a:latin typeface="Hanken Grotesk"/>
              <a:ea typeface="Hanken Grotesk"/>
              <a:cs typeface="Hanken Grotesk"/>
              <a:sym typeface="Hanken Grotesk"/>
            </a:endParaRPr>
          </a:p>
          <a:p>
            <a:pPr marL="0" lvl="0" indent="0" algn="l" rtl="0">
              <a:lnSpc>
                <a:spcPct val="105000"/>
              </a:lnSpc>
              <a:spcBef>
                <a:spcPts val="1000"/>
              </a:spcBef>
              <a:spcAft>
                <a:spcPts val="0"/>
              </a:spcAft>
              <a:buClr>
                <a:schemeClr val="dk1"/>
              </a:buClr>
              <a:buSzPts val="1100"/>
              <a:buFont typeface="Arial"/>
              <a:buNone/>
            </a:pPr>
            <a:r>
              <a:rPr lang="en">
                <a:latin typeface="Hanken Grotesk"/>
                <a:ea typeface="Hanken Grotesk"/>
                <a:cs typeface="Hanken Grotesk"/>
                <a:sym typeface="Hanken Grotesk"/>
              </a:rPr>
              <a:t>Client Testimonials: Quotes from satisfied clients highlighting the success of the campaign.</a:t>
            </a:r>
            <a:endParaRPr>
              <a:latin typeface="Hanken Grotesk"/>
              <a:ea typeface="Hanken Grotesk"/>
              <a:cs typeface="Hanken Grotesk"/>
              <a:sym typeface="Hanken Grotesk"/>
            </a:endParaRPr>
          </a:p>
          <a:p>
            <a:pPr marL="0" lvl="0" indent="0" algn="l" rtl="0">
              <a:lnSpc>
                <a:spcPct val="105000"/>
              </a:lnSpc>
              <a:spcBef>
                <a:spcPts val="1000"/>
              </a:spcBef>
              <a:spcAft>
                <a:spcPts val="1000"/>
              </a:spcAft>
              <a:buNone/>
            </a:pPr>
            <a:endParaRPr>
              <a:latin typeface="Hanken Grotesk"/>
              <a:ea typeface="Hanken Grotesk"/>
              <a:cs typeface="Hanken Grotesk"/>
              <a:sym typeface="Hanken Grotesk"/>
            </a:endParaRPr>
          </a:p>
        </p:txBody>
      </p:sp>
      <p:sp>
        <p:nvSpPr>
          <p:cNvPr id="263" name="Google Shape;263;p33" descr="1"/>
          <p:cNvSpPr txBox="1">
            <a:spLocks noGrp="1"/>
          </p:cNvSpPr>
          <p:nvPr>
            <p:ph type="body" idx="4"/>
          </p:nvPr>
        </p:nvSpPr>
        <p:spPr>
          <a:xfrm>
            <a:off x="457200" y="2215125"/>
            <a:ext cx="2606100" cy="1575000"/>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0"/>
              </a:spcAft>
              <a:buClr>
                <a:schemeClr val="dk1"/>
              </a:buClr>
              <a:buSzPts val="1100"/>
              <a:buFont typeface="Arial"/>
              <a:buNone/>
            </a:pPr>
            <a:r>
              <a:rPr lang="en">
                <a:latin typeface="Hanken Grotesk"/>
                <a:ea typeface="Hanken Grotesk"/>
                <a:cs typeface="Hanken Grotesk"/>
                <a:sym typeface="Hanken Grotesk"/>
              </a:rPr>
              <a:t>Emphasize the importance of personalization, tech integration, and client engagement.</a:t>
            </a:r>
            <a:endParaRPr>
              <a:latin typeface="Hanken Grotesk"/>
              <a:ea typeface="Hanken Grotesk"/>
              <a:cs typeface="Hanken Grotesk"/>
              <a:sym typeface="Hanken Grotesk"/>
            </a:endParaRPr>
          </a:p>
          <a:p>
            <a:pPr marL="0" lvl="0" indent="0" algn="l" rtl="0">
              <a:lnSpc>
                <a:spcPct val="105000"/>
              </a:lnSpc>
              <a:spcBef>
                <a:spcPts val="1000"/>
              </a:spcBef>
              <a:spcAft>
                <a:spcPts val="0"/>
              </a:spcAft>
              <a:buClr>
                <a:schemeClr val="dk1"/>
              </a:buClr>
              <a:buSzPts val="1100"/>
              <a:buFont typeface="Arial"/>
              <a:buNone/>
            </a:pPr>
            <a:r>
              <a:rPr lang="en">
                <a:latin typeface="Hanken Grotesk"/>
                <a:ea typeface="Hanken Grotesk"/>
                <a:cs typeface="Hanken Grotesk"/>
                <a:sym typeface="Hanken Grotesk"/>
              </a:rPr>
              <a:t>Summarize valuable insights gained from participant feedback.</a:t>
            </a:r>
            <a:endParaRPr>
              <a:latin typeface="Hanken Grotesk"/>
              <a:ea typeface="Hanken Grotesk"/>
              <a:cs typeface="Hanken Grotesk"/>
              <a:sym typeface="Hanken Grotesk"/>
            </a:endParaRPr>
          </a:p>
          <a:p>
            <a:pPr marL="0" lvl="0" indent="0" algn="l" rtl="0">
              <a:lnSpc>
                <a:spcPct val="105000"/>
              </a:lnSpc>
              <a:spcBef>
                <a:spcPts val="1000"/>
              </a:spcBef>
              <a:spcAft>
                <a:spcPts val="1000"/>
              </a:spcAft>
              <a:buSzPts val="1018"/>
              <a:buNone/>
            </a:pPr>
            <a:endParaRPr>
              <a:latin typeface="Hanken Grotesk"/>
              <a:ea typeface="Hanken Grotesk"/>
              <a:cs typeface="Hanken Grotesk"/>
              <a:sym typeface="Hanken Grotesk"/>
            </a:endParaRPr>
          </a:p>
        </p:txBody>
      </p:sp>
      <p:sp>
        <p:nvSpPr>
          <p:cNvPr id="264" name="Google Shape;264;p33"/>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520">
                <a:latin typeface="Fraunces"/>
                <a:ea typeface="Fraunces"/>
                <a:cs typeface="Fraunces"/>
                <a:sym typeface="Fraunces"/>
              </a:rPr>
              <a:t>Detailed analysis</a:t>
            </a:r>
            <a:endParaRPr sz="2520">
              <a:latin typeface="Fraunces"/>
              <a:ea typeface="Fraunces"/>
              <a:cs typeface="Fraunces"/>
              <a:sym typeface="Fraunces"/>
            </a:endParaRPr>
          </a:p>
        </p:txBody>
      </p:sp>
      <p:sp>
        <p:nvSpPr>
          <p:cNvPr id="265" name="Google Shape;265;p33"/>
          <p:cNvSpPr txBox="1">
            <a:spLocks noGrp="1"/>
          </p:cNvSpPr>
          <p:nvPr>
            <p:ph type="subTitle" idx="1"/>
          </p:nvPr>
        </p:nvSpPr>
        <p:spPr>
          <a:xfrm>
            <a:off x="3236988" y="1740525"/>
            <a:ext cx="2359800" cy="4746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2700">
                <a:solidFill>
                  <a:schemeClr val="accent2"/>
                </a:solidFill>
                <a:latin typeface="Fraunces Black"/>
                <a:ea typeface="Fraunces Black"/>
                <a:cs typeface="Fraunces Black"/>
                <a:sym typeface="Fraunces Black"/>
              </a:rPr>
              <a:t>02</a:t>
            </a:r>
            <a:endParaRPr sz="2700">
              <a:solidFill>
                <a:schemeClr val="accent2"/>
              </a:solidFill>
              <a:latin typeface="Fraunces Black"/>
              <a:ea typeface="Fraunces Black"/>
              <a:cs typeface="Fraunces Black"/>
              <a:sym typeface="Fraunces Black"/>
            </a:endParaRPr>
          </a:p>
        </p:txBody>
      </p:sp>
      <p:sp>
        <p:nvSpPr>
          <p:cNvPr id="266" name="Google Shape;266;p33"/>
          <p:cNvSpPr txBox="1">
            <a:spLocks noGrp="1"/>
          </p:cNvSpPr>
          <p:nvPr>
            <p:ph type="subTitle" idx="2"/>
          </p:nvPr>
        </p:nvSpPr>
        <p:spPr>
          <a:xfrm>
            <a:off x="6016788" y="1740525"/>
            <a:ext cx="2359800" cy="4746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2700">
                <a:solidFill>
                  <a:schemeClr val="accent2"/>
                </a:solidFill>
                <a:latin typeface="Fraunces Black"/>
                <a:ea typeface="Fraunces Black"/>
                <a:cs typeface="Fraunces Black"/>
                <a:sym typeface="Fraunces Black"/>
              </a:rPr>
              <a:t>03</a:t>
            </a:r>
            <a:endParaRPr sz="2700">
              <a:solidFill>
                <a:schemeClr val="accent2"/>
              </a:solidFill>
              <a:latin typeface="Fraunces Black"/>
              <a:ea typeface="Fraunces Black"/>
              <a:cs typeface="Fraunces Black"/>
              <a:sym typeface="Fraunces Black"/>
            </a:endParaRPr>
          </a:p>
        </p:txBody>
      </p:sp>
      <p:sp>
        <p:nvSpPr>
          <p:cNvPr id="267" name="Google Shape;267;p33"/>
          <p:cNvSpPr txBox="1">
            <a:spLocks noGrp="1"/>
          </p:cNvSpPr>
          <p:nvPr>
            <p:ph type="subTitle" idx="3"/>
          </p:nvPr>
        </p:nvSpPr>
        <p:spPr>
          <a:xfrm>
            <a:off x="457175" y="1740525"/>
            <a:ext cx="2359800" cy="4746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2700">
                <a:solidFill>
                  <a:schemeClr val="accent2"/>
                </a:solidFill>
                <a:latin typeface="Fraunces Black"/>
                <a:ea typeface="Fraunces Black"/>
                <a:cs typeface="Fraunces Black"/>
                <a:sym typeface="Fraunces Black"/>
              </a:rPr>
              <a:t>01</a:t>
            </a:r>
            <a:endParaRPr sz="2700">
              <a:solidFill>
                <a:schemeClr val="accent2"/>
              </a:solidFill>
              <a:latin typeface="Fraunces Black"/>
              <a:ea typeface="Fraunces Black"/>
              <a:cs typeface="Fraunces Black"/>
              <a:sym typeface="Fraunces Black"/>
            </a:endParaRPr>
          </a:p>
        </p:txBody>
      </p:sp>
      <p:pic>
        <p:nvPicPr>
          <p:cNvPr id="2" name="Picture 1">
            <a:extLst>
              <a:ext uri="{FF2B5EF4-FFF2-40B4-BE49-F238E27FC236}">
                <a16:creationId xmlns:a16="http://schemas.microsoft.com/office/drawing/2014/main" id="{25AEBA37-028E-1ACC-778B-8C401ED4EB24}"/>
              </a:ext>
            </a:extLst>
          </p:cNvPr>
          <p:cNvPicPr>
            <a:picLocks noChangeAspect="1"/>
          </p:cNvPicPr>
          <p:nvPr/>
        </p:nvPicPr>
        <p:blipFill>
          <a:blip r:embed="rId4"/>
          <a:stretch>
            <a:fillRect/>
          </a:stretch>
        </p:blipFill>
        <p:spPr>
          <a:xfrm>
            <a:off x="7306293" y="-372669"/>
            <a:ext cx="2127527" cy="212752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272" name="Google Shape;272;p34" descr="background"/>
          <p:cNvPicPr preferRelativeResize="0"/>
          <p:nvPr/>
        </p:nvPicPr>
        <p:blipFill>
          <a:blip r:embed="rId3">
            <a:alphaModFix/>
          </a:blip>
          <a:stretch>
            <a:fillRect/>
          </a:stretch>
        </p:blipFill>
        <p:spPr>
          <a:xfrm>
            <a:off x="0" y="0"/>
            <a:ext cx="9144044" cy="5143525"/>
          </a:xfrm>
          <a:prstGeom prst="rect">
            <a:avLst/>
          </a:prstGeom>
          <a:noFill/>
          <a:ln>
            <a:noFill/>
          </a:ln>
        </p:spPr>
      </p:pic>
      <p:sp>
        <p:nvSpPr>
          <p:cNvPr id="273" name="Google Shape;273;p34" descr="2"/>
          <p:cNvSpPr txBox="1">
            <a:spLocks noGrp="1"/>
          </p:cNvSpPr>
          <p:nvPr>
            <p:ph type="body" idx="1"/>
          </p:nvPr>
        </p:nvSpPr>
        <p:spPr>
          <a:xfrm>
            <a:off x="1373975" y="2008084"/>
            <a:ext cx="5945700" cy="700800"/>
          </a:xfrm>
          <a:prstGeom prst="rect">
            <a:avLst/>
          </a:prstGeom>
        </p:spPr>
        <p:txBody>
          <a:bodyPr spcFirstLastPara="1" wrap="square" lIns="91425" tIns="91425" rIns="91425" bIns="91425" anchor="ctr" anchorCtr="0">
            <a:noAutofit/>
          </a:bodyPr>
          <a:lstStyle/>
          <a:p>
            <a:pPr marL="0" lvl="0" indent="0" algn="l" rtl="0">
              <a:spcBef>
                <a:spcPts val="0"/>
              </a:spcBef>
              <a:spcAft>
                <a:spcPts val="1000"/>
              </a:spcAft>
              <a:buNone/>
            </a:pPr>
            <a:r>
              <a:rPr lang="en">
                <a:latin typeface="Hanken Grotesk"/>
                <a:ea typeface="Hanken Grotesk"/>
                <a:cs typeface="Hanken Grotesk"/>
                <a:sym typeface="Hanken Grotesk"/>
              </a:rPr>
              <a:t>Establishing a robust system for collecting, analyzing, and responding to customer feedback.</a:t>
            </a:r>
            <a:endParaRPr>
              <a:latin typeface="Hanken Grotesk"/>
              <a:ea typeface="Hanken Grotesk"/>
              <a:cs typeface="Hanken Grotesk"/>
              <a:sym typeface="Hanken Grotesk"/>
            </a:endParaRPr>
          </a:p>
        </p:txBody>
      </p:sp>
      <p:sp>
        <p:nvSpPr>
          <p:cNvPr id="274" name="Google Shape;274;p34" descr="3"/>
          <p:cNvSpPr txBox="1">
            <a:spLocks noGrp="1"/>
          </p:cNvSpPr>
          <p:nvPr>
            <p:ph type="body" idx="2"/>
          </p:nvPr>
        </p:nvSpPr>
        <p:spPr>
          <a:xfrm>
            <a:off x="1373975" y="2876176"/>
            <a:ext cx="5945700" cy="700800"/>
          </a:xfrm>
          <a:prstGeom prst="rect">
            <a:avLst/>
          </a:prstGeom>
        </p:spPr>
        <p:txBody>
          <a:bodyPr spcFirstLastPara="1" wrap="square" lIns="91425" tIns="91425" rIns="91425" bIns="91425" anchor="ctr" anchorCtr="0">
            <a:noAutofit/>
          </a:bodyPr>
          <a:lstStyle/>
          <a:p>
            <a:pPr marL="0" lvl="0" indent="0" algn="l" rtl="0">
              <a:spcBef>
                <a:spcPts val="0"/>
              </a:spcBef>
              <a:spcAft>
                <a:spcPts val="1000"/>
              </a:spcAft>
              <a:buNone/>
            </a:pPr>
            <a:r>
              <a:rPr lang="en">
                <a:latin typeface="Hanken Grotesk"/>
                <a:ea typeface="Hanken Grotesk"/>
                <a:cs typeface="Hanken Grotesk"/>
                <a:sym typeface="Hanken Grotesk"/>
              </a:rPr>
              <a:t>Actively seeking input through surveys, social media polls, or in-store interactions to understand customer preferences and areas for improvement.</a:t>
            </a:r>
            <a:endParaRPr>
              <a:latin typeface="Hanken Grotesk"/>
              <a:ea typeface="Hanken Grotesk"/>
              <a:cs typeface="Hanken Grotesk"/>
              <a:sym typeface="Hanken Grotesk"/>
            </a:endParaRPr>
          </a:p>
        </p:txBody>
      </p:sp>
      <p:sp>
        <p:nvSpPr>
          <p:cNvPr id="275" name="Google Shape;275;p34" descr="1"/>
          <p:cNvSpPr txBox="1">
            <a:spLocks noGrp="1"/>
          </p:cNvSpPr>
          <p:nvPr>
            <p:ph type="body" idx="3"/>
          </p:nvPr>
        </p:nvSpPr>
        <p:spPr>
          <a:xfrm>
            <a:off x="1373975" y="1140000"/>
            <a:ext cx="5945700" cy="7008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SzPts val="1018"/>
              <a:buNone/>
            </a:pPr>
            <a:r>
              <a:rPr lang="en">
                <a:latin typeface="Hanken Grotesk"/>
                <a:ea typeface="Hanken Grotesk"/>
                <a:cs typeface="Hanken Grotesk"/>
                <a:sym typeface="Hanken Grotesk"/>
              </a:rPr>
              <a:t>Investing in professional photography and videography to elevate the quality of visual content.</a:t>
            </a:r>
            <a:endParaRPr>
              <a:latin typeface="Hanken Grotesk"/>
              <a:ea typeface="Hanken Grotesk"/>
              <a:cs typeface="Hanken Grotesk"/>
              <a:sym typeface="Hanken Grotesk"/>
            </a:endParaRPr>
          </a:p>
        </p:txBody>
      </p:sp>
      <p:sp>
        <p:nvSpPr>
          <p:cNvPr id="276" name="Google Shape;276;p34"/>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520">
                <a:latin typeface="Fraunces"/>
                <a:ea typeface="Fraunces"/>
                <a:cs typeface="Fraunces"/>
                <a:sym typeface="Fraunces"/>
              </a:rPr>
              <a:t> Suggestions for improving</a:t>
            </a:r>
            <a:endParaRPr sz="2520">
              <a:latin typeface="Fraunces"/>
              <a:ea typeface="Fraunces"/>
              <a:cs typeface="Fraunces"/>
              <a:sym typeface="Fraunces"/>
            </a:endParaRPr>
          </a:p>
        </p:txBody>
      </p:sp>
      <p:sp>
        <p:nvSpPr>
          <p:cNvPr id="277" name="Google Shape;277;p34"/>
          <p:cNvSpPr/>
          <p:nvPr/>
        </p:nvSpPr>
        <p:spPr>
          <a:xfrm>
            <a:off x="734688" y="1309500"/>
            <a:ext cx="361800" cy="361800"/>
          </a:xfrm>
          <a:prstGeom prst="ellipse">
            <a:avLst/>
          </a:prstGeom>
          <a:noFill/>
          <a:ln w="19050" cap="flat" cmpd="sng">
            <a:solidFill>
              <a:schemeClr val="accen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accent1"/>
                </a:solidFill>
                <a:latin typeface="Hanken Grotesk"/>
                <a:ea typeface="Hanken Grotesk"/>
                <a:cs typeface="Hanken Grotesk"/>
                <a:sym typeface="Hanken Grotesk"/>
              </a:rPr>
              <a:t>1</a:t>
            </a:r>
            <a:endParaRPr sz="1800" b="1">
              <a:solidFill>
                <a:schemeClr val="accent1"/>
              </a:solidFill>
              <a:latin typeface="Hanken Grotesk"/>
              <a:ea typeface="Hanken Grotesk"/>
              <a:cs typeface="Hanken Grotesk"/>
              <a:sym typeface="Hanken Grotesk"/>
            </a:endParaRPr>
          </a:p>
        </p:txBody>
      </p:sp>
      <p:sp>
        <p:nvSpPr>
          <p:cNvPr id="278" name="Google Shape;278;p34"/>
          <p:cNvSpPr/>
          <p:nvPr/>
        </p:nvSpPr>
        <p:spPr>
          <a:xfrm>
            <a:off x="734688" y="2177563"/>
            <a:ext cx="361800" cy="361800"/>
          </a:xfrm>
          <a:prstGeom prst="ellipse">
            <a:avLst/>
          </a:prstGeom>
          <a:noFill/>
          <a:ln w="19050" cap="flat" cmpd="sng">
            <a:solidFill>
              <a:schemeClr val="accen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accent1"/>
                </a:solidFill>
                <a:latin typeface="Hanken Grotesk"/>
                <a:ea typeface="Hanken Grotesk"/>
                <a:cs typeface="Hanken Grotesk"/>
                <a:sym typeface="Hanken Grotesk"/>
              </a:rPr>
              <a:t>2</a:t>
            </a:r>
            <a:endParaRPr sz="1800" b="1">
              <a:solidFill>
                <a:schemeClr val="accent1"/>
              </a:solidFill>
              <a:latin typeface="Hanken Grotesk"/>
              <a:ea typeface="Hanken Grotesk"/>
              <a:cs typeface="Hanken Grotesk"/>
              <a:sym typeface="Hanken Grotesk"/>
            </a:endParaRPr>
          </a:p>
        </p:txBody>
      </p:sp>
      <p:sp>
        <p:nvSpPr>
          <p:cNvPr id="279" name="Google Shape;279;p34"/>
          <p:cNvSpPr/>
          <p:nvPr/>
        </p:nvSpPr>
        <p:spPr>
          <a:xfrm>
            <a:off x="734688" y="3045650"/>
            <a:ext cx="361800" cy="361800"/>
          </a:xfrm>
          <a:prstGeom prst="ellipse">
            <a:avLst/>
          </a:prstGeom>
          <a:noFill/>
          <a:ln w="19050" cap="flat" cmpd="sng">
            <a:solidFill>
              <a:schemeClr val="accen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accent1"/>
                </a:solidFill>
                <a:latin typeface="Hanken Grotesk"/>
                <a:ea typeface="Hanken Grotesk"/>
                <a:cs typeface="Hanken Grotesk"/>
                <a:sym typeface="Hanken Grotesk"/>
              </a:rPr>
              <a:t>3</a:t>
            </a:r>
            <a:endParaRPr sz="1800" b="1">
              <a:solidFill>
                <a:schemeClr val="accent1"/>
              </a:solidFill>
              <a:latin typeface="Hanken Grotesk"/>
              <a:ea typeface="Hanken Grotesk"/>
              <a:cs typeface="Hanken Grotesk"/>
              <a:sym typeface="Hanken Grotesk"/>
            </a:endParaRPr>
          </a:p>
        </p:txBody>
      </p:sp>
      <p:sp>
        <p:nvSpPr>
          <p:cNvPr id="280" name="Google Shape;280;p34" descr="4"/>
          <p:cNvSpPr txBox="1">
            <a:spLocks noGrp="1"/>
          </p:cNvSpPr>
          <p:nvPr>
            <p:ph type="body" idx="2"/>
          </p:nvPr>
        </p:nvSpPr>
        <p:spPr>
          <a:xfrm>
            <a:off x="1373975" y="3744276"/>
            <a:ext cx="5945700" cy="700800"/>
          </a:xfrm>
          <a:prstGeom prst="rect">
            <a:avLst/>
          </a:prstGeom>
        </p:spPr>
        <p:txBody>
          <a:bodyPr spcFirstLastPara="1" wrap="square" lIns="91425" tIns="91425" rIns="91425" bIns="91425" anchor="ctr" anchorCtr="0">
            <a:noAutofit/>
          </a:bodyPr>
          <a:lstStyle/>
          <a:p>
            <a:pPr marL="0" lvl="0" indent="0" algn="l" rtl="0">
              <a:spcBef>
                <a:spcPts val="0"/>
              </a:spcBef>
              <a:spcAft>
                <a:spcPts val="1000"/>
              </a:spcAft>
              <a:buNone/>
            </a:pPr>
            <a:r>
              <a:rPr lang="en">
                <a:latin typeface="Hanken Grotesk"/>
                <a:ea typeface="Hanken Grotesk"/>
                <a:cs typeface="Hanken Grotesk"/>
                <a:sym typeface="Hanken Grotesk"/>
              </a:rPr>
              <a:t>Exploring partnerships with local influencers or complementary businesses to expand reach and tap into new audiences.</a:t>
            </a:r>
            <a:endParaRPr>
              <a:latin typeface="Hanken Grotesk"/>
              <a:ea typeface="Hanken Grotesk"/>
              <a:cs typeface="Hanken Grotesk"/>
              <a:sym typeface="Hanken Grotesk"/>
            </a:endParaRPr>
          </a:p>
        </p:txBody>
      </p:sp>
      <p:sp>
        <p:nvSpPr>
          <p:cNvPr id="281" name="Google Shape;281;p34"/>
          <p:cNvSpPr/>
          <p:nvPr/>
        </p:nvSpPr>
        <p:spPr>
          <a:xfrm>
            <a:off x="734688" y="3913725"/>
            <a:ext cx="361800" cy="361800"/>
          </a:xfrm>
          <a:prstGeom prst="ellipse">
            <a:avLst/>
          </a:prstGeom>
          <a:noFill/>
          <a:ln w="19050" cap="flat" cmpd="sng">
            <a:solidFill>
              <a:schemeClr val="accen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1800" b="1">
                <a:solidFill>
                  <a:schemeClr val="accent1"/>
                </a:solidFill>
                <a:latin typeface="Hanken Grotesk"/>
                <a:ea typeface="Hanken Grotesk"/>
                <a:cs typeface="Hanken Grotesk"/>
                <a:sym typeface="Hanken Grotesk"/>
              </a:rPr>
              <a:t>4</a:t>
            </a:r>
            <a:endParaRPr sz="1800" b="1">
              <a:solidFill>
                <a:schemeClr val="accent1"/>
              </a:solidFill>
              <a:latin typeface="Hanken Grotesk"/>
              <a:ea typeface="Hanken Grotesk"/>
              <a:cs typeface="Hanken Grotesk"/>
              <a:sym typeface="Hanken Grotesk"/>
            </a:endParaRPr>
          </a:p>
        </p:txBody>
      </p:sp>
      <p:pic>
        <p:nvPicPr>
          <p:cNvPr id="2" name="Picture 1">
            <a:extLst>
              <a:ext uri="{FF2B5EF4-FFF2-40B4-BE49-F238E27FC236}">
                <a16:creationId xmlns:a16="http://schemas.microsoft.com/office/drawing/2014/main" id="{2816EDD0-FE8B-320D-3D2F-09DBD771235D}"/>
              </a:ext>
            </a:extLst>
          </p:cNvPr>
          <p:cNvPicPr>
            <a:picLocks noChangeAspect="1"/>
          </p:cNvPicPr>
          <p:nvPr/>
        </p:nvPicPr>
        <p:blipFill>
          <a:blip r:embed="rId4"/>
          <a:stretch>
            <a:fillRect/>
          </a:stretch>
        </p:blipFill>
        <p:spPr>
          <a:xfrm>
            <a:off x="7306293" y="-372669"/>
            <a:ext cx="2127527" cy="212752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4000">
              <a:srgbClr val="7030A0"/>
            </a:gs>
            <a:gs pos="20000">
              <a:schemeClr val="accent1"/>
            </a:gs>
            <a:gs pos="52000">
              <a:srgbClr val="7030A0"/>
            </a:gs>
            <a:gs pos="68000">
              <a:srgbClr val="DE46D3"/>
            </a:gs>
            <a:gs pos="32000">
              <a:srgbClr val="DE46D3"/>
            </a:gs>
            <a:gs pos="95000">
              <a:schemeClr val="accent1"/>
            </a:gs>
          </a:gsLst>
          <a:lin ang="5400000" scaled="1"/>
        </a:gradFill>
        <a:effectLst/>
      </p:bgPr>
    </p:bg>
    <p:spTree>
      <p:nvGrpSpPr>
        <p:cNvPr id="1" name="Shape 285"/>
        <p:cNvGrpSpPr/>
        <p:nvPr/>
      </p:nvGrpSpPr>
      <p:grpSpPr>
        <a:xfrm>
          <a:off x="0" y="0"/>
          <a:ext cx="0" cy="0"/>
          <a:chOff x="0" y="0"/>
          <a:chExt cx="0" cy="0"/>
        </a:xfrm>
      </p:grpSpPr>
      <p:sp>
        <p:nvSpPr>
          <p:cNvPr id="286" name="Google Shape;286;p35"/>
          <p:cNvSpPr txBox="1">
            <a:spLocks noGrp="1"/>
          </p:cNvSpPr>
          <p:nvPr>
            <p:ph type="body" idx="1"/>
          </p:nvPr>
        </p:nvSpPr>
        <p:spPr>
          <a:xfrm>
            <a:off x="1373975" y="2361292"/>
            <a:ext cx="5945700" cy="986100"/>
          </a:xfrm>
          <a:prstGeom prst="rect">
            <a:avLst/>
          </a:prstGeom>
        </p:spPr>
        <p:txBody>
          <a:bodyPr spcFirstLastPara="1" wrap="square" lIns="91425" tIns="91425" rIns="91425" bIns="91425" anchor="ctr" anchorCtr="0">
            <a:normAutofit/>
          </a:bodyPr>
          <a:lstStyle/>
          <a:p>
            <a:pPr marL="0" lvl="0" indent="0" algn="l" rtl="0">
              <a:spcBef>
                <a:spcPts val="0"/>
              </a:spcBef>
              <a:spcAft>
                <a:spcPts val="1000"/>
              </a:spcAft>
              <a:buNone/>
            </a:pPr>
            <a:endParaRPr/>
          </a:p>
        </p:txBody>
      </p:sp>
      <p:sp>
        <p:nvSpPr>
          <p:cNvPr id="287" name="Google Shape;287;p35"/>
          <p:cNvSpPr txBox="1">
            <a:spLocks noGrp="1"/>
          </p:cNvSpPr>
          <p:nvPr>
            <p:ph type="body" idx="2"/>
          </p:nvPr>
        </p:nvSpPr>
        <p:spPr>
          <a:xfrm>
            <a:off x="1373975" y="3582596"/>
            <a:ext cx="5945700" cy="986100"/>
          </a:xfrm>
          <a:prstGeom prst="rect">
            <a:avLst/>
          </a:prstGeom>
        </p:spPr>
        <p:txBody>
          <a:bodyPr spcFirstLastPara="1" wrap="square" lIns="91425" tIns="91425" rIns="91425" bIns="91425" anchor="ctr" anchorCtr="0">
            <a:normAutofit/>
          </a:bodyPr>
          <a:lstStyle/>
          <a:p>
            <a:pPr marL="0" lvl="0" indent="0" algn="l" rtl="0">
              <a:spcBef>
                <a:spcPts val="0"/>
              </a:spcBef>
              <a:spcAft>
                <a:spcPts val="1000"/>
              </a:spcAft>
              <a:buNone/>
            </a:pPr>
            <a:endParaRPr/>
          </a:p>
        </p:txBody>
      </p:sp>
      <p:sp>
        <p:nvSpPr>
          <p:cNvPr id="288" name="Google Shape;288;p35"/>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endParaRPr/>
          </a:p>
        </p:txBody>
      </p:sp>
      <p:sp>
        <p:nvSpPr>
          <p:cNvPr id="289" name="Google Shape;289;p35"/>
          <p:cNvSpPr txBox="1">
            <a:spLocks noGrp="1"/>
          </p:cNvSpPr>
          <p:nvPr>
            <p:ph type="body" idx="3"/>
          </p:nvPr>
        </p:nvSpPr>
        <p:spPr>
          <a:xfrm>
            <a:off x="1373975" y="1140000"/>
            <a:ext cx="5945700" cy="986100"/>
          </a:xfrm>
          <a:prstGeom prst="rect">
            <a:avLst/>
          </a:prstGeom>
        </p:spPr>
        <p:txBody>
          <a:bodyPr spcFirstLastPara="1" wrap="square" lIns="91425" tIns="91425" rIns="91425" bIns="91425" anchor="ctr" anchorCtr="0">
            <a:normAutofit/>
          </a:bodyPr>
          <a:lstStyle/>
          <a:p>
            <a:pPr marL="0" lvl="0" indent="0" algn="l" rtl="0">
              <a:spcBef>
                <a:spcPts val="0"/>
              </a:spcBef>
              <a:spcAft>
                <a:spcPts val="1000"/>
              </a:spcAft>
              <a:buNone/>
            </a:pPr>
            <a:endParaRPr/>
          </a:p>
        </p:txBody>
      </p:sp>
      <p:pic>
        <p:nvPicPr>
          <p:cNvPr id="290" name="Google Shape;290;p35"/>
          <p:cNvPicPr preferRelativeResize="0"/>
          <p:nvPr/>
        </p:nvPicPr>
        <p:blipFill>
          <a:blip r:embed="rId3">
            <a:alphaModFix/>
          </a:blip>
          <a:stretch>
            <a:fillRect/>
          </a:stretch>
        </p:blipFill>
        <p:spPr>
          <a:xfrm>
            <a:off x="542925" y="857250"/>
            <a:ext cx="8058150" cy="3429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Google Shape;125;p23" descr="background"/>
          <p:cNvPicPr preferRelativeResize="0"/>
          <p:nvPr/>
        </p:nvPicPr>
        <p:blipFill>
          <a:blip r:embed="rId3">
            <a:alphaModFix/>
          </a:blip>
          <a:stretch>
            <a:fillRect/>
          </a:stretch>
        </p:blipFill>
        <p:spPr>
          <a:xfrm>
            <a:off x="0" y="0"/>
            <a:ext cx="9144018" cy="5143501"/>
          </a:xfrm>
          <a:prstGeom prst="rect">
            <a:avLst/>
          </a:prstGeom>
          <a:noFill/>
          <a:ln>
            <a:noFill/>
          </a:ln>
        </p:spPr>
      </p:pic>
      <p:graphicFrame>
        <p:nvGraphicFramePr>
          <p:cNvPr id="126" name="Google Shape;126;p23"/>
          <p:cNvGraphicFramePr/>
          <p:nvPr/>
        </p:nvGraphicFramePr>
        <p:xfrm>
          <a:off x="457200" y="1216275"/>
          <a:ext cx="8229600" cy="3352425"/>
        </p:xfrm>
        <a:graphic>
          <a:graphicData uri="http://schemas.openxmlformats.org/drawingml/2006/table">
            <a:tbl>
              <a:tblPr>
                <a:noFill/>
                <a:tableStyleId>{B9C3FA4E-D0D0-41C0-974D-1B01C19EC68B}</a:tableStyleId>
              </a:tblPr>
              <a:tblGrid>
                <a:gridCol w="2077375">
                  <a:extLst>
                    <a:ext uri="{9D8B030D-6E8A-4147-A177-3AD203B41FA5}">
                      <a16:colId xmlns:a16="http://schemas.microsoft.com/office/drawing/2014/main" val="20000"/>
                    </a:ext>
                  </a:extLst>
                </a:gridCol>
                <a:gridCol w="6152225">
                  <a:extLst>
                    <a:ext uri="{9D8B030D-6E8A-4147-A177-3AD203B41FA5}">
                      <a16:colId xmlns:a16="http://schemas.microsoft.com/office/drawing/2014/main" val="20001"/>
                    </a:ext>
                  </a:extLst>
                </a:gridCol>
              </a:tblGrid>
              <a:tr h="1117475">
                <a:tc>
                  <a:txBody>
                    <a:bodyPr/>
                    <a:lstStyle/>
                    <a:p>
                      <a:pPr marL="0" lvl="0" indent="0" algn="l" rtl="0">
                        <a:spcBef>
                          <a:spcPts val="0"/>
                        </a:spcBef>
                        <a:spcAft>
                          <a:spcPts val="0"/>
                        </a:spcAft>
                        <a:buNone/>
                      </a:pPr>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1117475">
                <a:tc>
                  <a:txBody>
                    <a:bodyPr/>
                    <a:lstStyle/>
                    <a:p>
                      <a:pPr marL="0" lvl="0" indent="0" algn="l" rtl="0">
                        <a:spcBef>
                          <a:spcPts val="0"/>
                        </a:spcBef>
                        <a:spcAft>
                          <a:spcPts val="0"/>
                        </a:spcAft>
                        <a:buNone/>
                      </a:pPr>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1117475">
                <a:tc>
                  <a:txBody>
                    <a:bodyPr/>
                    <a:lstStyle/>
                    <a:p>
                      <a:pPr marL="0" lvl="0" indent="0" algn="l" rtl="0">
                        <a:spcBef>
                          <a:spcPts val="0"/>
                        </a:spcBef>
                        <a:spcAft>
                          <a:spcPts val="0"/>
                        </a:spcAft>
                        <a:buNone/>
                      </a:pPr>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2">
                          <a:alpha val="0"/>
                        </a:schemeClr>
                      </a:solidFill>
                      <a:prstDash val="solid"/>
                      <a:round/>
                      <a:headEnd type="none" w="sm" len="sm"/>
                      <a:tailEnd type="none" w="sm" len="sm"/>
                    </a:lnL>
                    <a:lnR w="19050" cap="flat" cmpd="sng">
                      <a:solidFill>
                        <a:schemeClr val="dk2">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127" name="Google Shape;127;p23"/>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990"/>
              <a:buFont typeface="Arial"/>
              <a:buNone/>
            </a:pPr>
            <a:r>
              <a:rPr lang="en" sz="2520" b="0">
                <a:latin typeface="Fraunces"/>
                <a:ea typeface="Fraunces"/>
                <a:cs typeface="Fraunces"/>
                <a:sym typeface="Fraunces"/>
              </a:rPr>
              <a:t>About Event Horizon</a:t>
            </a:r>
            <a:endParaRPr sz="1400">
              <a:latin typeface="Fraunces"/>
              <a:ea typeface="Fraunces"/>
              <a:cs typeface="Fraunces"/>
              <a:sym typeface="Fraunces"/>
            </a:endParaRPr>
          </a:p>
        </p:txBody>
      </p:sp>
      <p:sp>
        <p:nvSpPr>
          <p:cNvPr id="128" name="Google Shape;128;p23"/>
          <p:cNvSpPr txBox="1">
            <a:spLocks noGrp="1"/>
          </p:cNvSpPr>
          <p:nvPr>
            <p:ph type="body" idx="1"/>
          </p:nvPr>
        </p:nvSpPr>
        <p:spPr>
          <a:xfrm>
            <a:off x="2749850" y="1292400"/>
            <a:ext cx="50238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Welcome to Event Horizon, where we transcend the ordinary to curate unforgettable moments. Our mission is to bring your vision to life, from enchanting birthday parties to elegant weddings.</a:t>
            </a:r>
            <a:endParaRPr>
              <a:latin typeface="Hanken Grotesk"/>
              <a:ea typeface="Hanken Grotesk"/>
              <a:cs typeface="Hanken Grotesk"/>
              <a:sym typeface="Hanken Grotesk"/>
            </a:endParaRPr>
          </a:p>
        </p:txBody>
      </p:sp>
      <p:sp>
        <p:nvSpPr>
          <p:cNvPr id="129" name="Google Shape;129;p23"/>
          <p:cNvSpPr txBox="1">
            <a:spLocks noGrp="1"/>
          </p:cNvSpPr>
          <p:nvPr>
            <p:ph type="body" idx="2"/>
          </p:nvPr>
        </p:nvSpPr>
        <p:spPr>
          <a:xfrm>
            <a:off x="2749850" y="2399379"/>
            <a:ext cx="50238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We specialize in crafting extraordinary experiences for a myriad of celebrations. Our team excels in creating atmospheres that resonate with your personality and style.</a:t>
            </a:r>
            <a:endParaRPr>
              <a:latin typeface="Hanken Grotesk"/>
              <a:ea typeface="Hanken Grotesk"/>
              <a:cs typeface="Hanken Grotesk"/>
              <a:sym typeface="Hanken Grotesk"/>
            </a:endParaRPr>
          </a:p>
        </p:txBody>
      </p:sp>
      <p:sp>
        <p:nvSpPr>
          <p:cNvPr id="130" name="Google Shape;130;p23"/>
          <p:cNvSpPr txBox="1">
            <a:spLocks noGrp="1"/>
          </p:cNvSpPr>
          <p:nvPr>
            <p:ph type="subTitle" idx="3"/>
          </p:nvPr>
        </p:nvSpPr>
        <p:spPr>
          <a:xfrm>
            <a:off x="457200" y="1292500"/>
            <a:ext cx="1828800" cy="986100"/>
          </a:xfrm>
          <a:prstGeom prst="rect">
            <a:avLst/>
          </a:prstGeom>
        </p:spPr>
        <p:txBody>
          <a:bodyPr spcFirstLastPara="1" wrap="square" lIns="182875" tIns="91425" rIns="91425" bIns="91425" anchor="ctr" anchorCtr="0">
            <a:noAutofit/>
          </a:bodyPr>
          <a:lstStyle/>
          <a:p>
            <a:pPr marL="0" lvl="0" indent="0" algn="l" rtl="0">
              <a:lnSpc>
                <a:spcPct val="100000"/>
              </a:lnSpc>
              <a:spcBef>
                <a:spcPts val="0"/>
              </a:spcBef>
              <a:spcAft>
                <a:spcPts val="1000"/>
              </a:spcAft>
              <a:buNone/>
            </a:pPr>
            <a:r>
              <a:rPr lang="en">
                <a:solidFill>
                  <a:schemeClr val="dk1"/>
                </a:solidFill>
                <a:latin typeface="Fraunces SemiBold"/>
                <a:ea typeface="Fraunces SemiBold"/>
                <a:cs typeface="Fraunces SemiBold"/>
                <a:sym typeface="Fraunces SemiBold"/>
              </a:rPr>
              <a:t>Welcome &amp; Vision</a:t>
            </a:r>
            <a:endParaRPr>
              <a:solidFill>
                <a:schemeClr val="dk1"/>
              </a:solidFill>
              <a:latin typeface="Fraunces SemiBold"/>
              <a:ea typeface="Fraunces SemiBold"/>
              <a:cs typeface="Fraunces SemiBold"/>
              <a:sym typeface="Fraunces SemiBold"/>
            </a:endParaRPr>
          </a:p>
        </p:txBody>
      </p:sp>
      <p:sp>
        <p:nvSpPr>
          <p:cNvPr id="131" name="Google Shape;131;p23"/>
          <p:cNvSpPr txBox="1">
            <a:spLocks noGrp="1"/>
          </p:cNvSpPr>
          <p:nvPr>
            <p:ph type="subTitle" idx="4"/>
          </p:nvPr>
        </p:nvSpPr>
        <p:spPr>
          <a:xfrm>
            <a:off x="457200" y="2399425"/>
            <a:ext cx="1828800" cy="986100"/>
          </a:xfrm>
          <a:prstGeom prst="rect">
            <a:avLst/>
          </a:prstGeom>
        </p:spPr>
        <p:txBody>
          <a:bodyPr spcFirstLastPara="1" wrap="square" lIns="182875" tIns="91425" rIns="91425" bIns="91425" anchor="ctr" anchorCtr="0">
            <a:noAutofit/>
          </a:bodyPr>
          <a:lstStyle/>
          <a:p>
            <a:pPr marL="0" lvl="0" indent="0" algn="l" rtl="0">
              <a:lnSpc>
                <a:spcPct val="100000"/>
              </a:lnSpc>
              <a:spcBef>
                <a:spcPts val="0"/>
              </a:spcBef>
              <a:spcAft>
                <a:spcPts val="1000"/>
              </a:spcAft>
              <a:buNone/>
            </a:pPr>
            <a:r>
              <a:rPr lang="en">
                <a:solidFill>
                  <a:schemeClr val="dk1"/>
                </a:solidFill>
                <a:latin typeface="Fraunces SemiBold"/>
                <a:ea typeface="Fraunces SemiBold"/>
                <a:cs typeface="Fraunces SemiBold"/>
                <a:sym typeface="Fraunces SemiBold"/>
              </a:rPr>
              <a:t>Expertise</a:t>
            </a:r>
            <a:endParaRPr>
              <a:solidFill>
                <a:schemeClr val="dk1"/>
              </a:solidFill>
              <a:latin typeface="Fraunces SemiBold"/>
              <a:ea typeface="Fraunces SemiBold"/>
              <a:cs typeface="Fraunces SemiBold"/>
              <a:sym typeface="Fraunces SemiBold"/>
            </a:endParaRPr>
          </a:p>
        </p:txBody>
      </p:sp>
      <p:sp>
        <p:nvSpPr>
          <p:cNvPr id="132" name="Google Shape;132;p23"/>
          <p:cNvSpPr txBox="1">
            <a:spLocks noGrp="1"/>
          </p:cNvSpPr>
          <p:nvPr>
            <p:ph type="subTitle" idx="5"/>
          </p:nvPr>
        </p:nvSpPr>
        <p:spPr>
          <a:xfrm>
            <a:off x="457200" y="3506400"/>
            <a:ext cx="1828800" cy="986100"/>
          </a:xfrm>
          <a:prstGeom prst="rect">
            <a:avLst/>
          </a:prstGeom>
        </p:spPr>
        <p:txBody>
          <a:bodyPr spcFirstLastPara="1" wrap="square" lIns="182875" tIns="91425" rIns="91425" bIns="91425" anchor="ctr" anchorCtr="0">
            <a:noAutofit/>
          </a:bodyPr>
          <a:lstStyle/>
          <a:p>
            <a:pPr marL="0" lvl="0" indent="0" algn="l" rtl="0">
              <a:lnSpc>
                <a:spcPct val="100000"/>
              </a:lnSpc>
              <a:spcBef>
                <a:spcPts val="0"/>
              </a:spcBef>
              <a:spcAft>
                <a:spcPts val="1000"/>
              </a:spcAft>
              <a:buNone/>
            </a:pPr>
            <a:r>
              <a:rPr lang="en">
                <a:solidFill>
                  <a:schemeClr val="dk1"/>
                </a:solidFill>
                <a:latin typeface="Fraunces SemiBold"/>
                <a:ea typeface="Fraunces SemiBold"/>
                <a:cs typeface="Fraunces SemiBold"/>
                <a:sym typeface="Fraunces SemiBold"/>
              </a:rPr>
              <a:t>Service Offerings</a:t>
            </a:r>
            <a:endParaRPr>
              <a:solidFill>
                <a:schemeClr val="dk1"/>
              </a:solidFill>
              <a:latin typeface="Fraunces SemiBold"/>
              <a:ea typeface="Fraunces SemiBold"/>
              <a:cs typeface="Fraunces SemiBold"/>
              <a:sym typeface="Fraunces SemiBold"/>
            </a:endParaRPr>
          </a:p>
        </p:txBody>
      </p:sp>
      <p:sp>
        <p:nvSpPr>
          <p:cNvPr id="133" name="Google Shape;133;p23"/>
          <p:cNvSpPr txBox="1">
            <a:spLocks noGrp="1"/>
          </p:cNvSpPr>
          <p:nvPr>
            <p:ph type="body" idx="6"/>
          </p:nvPr>
        </p:nvSpPr>
        <p:spPr>
          <a:xfrm>
            <a:off x="2749850" y="3506396"/>
            <a:ext cx="50238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We are dedicated to making your dreams a reality. We excel in turning ideas into immersive events that linger in the memories of your guests.</a:t>
            </a:r>
            <a:endParaRPr>
              <a:latin typeface="Hanken Grotesk"/>
              <a:ea typeface="Hanken Grotesk"/>
              <a:cs typeface="Hanken Grotesk"/>
              <a:sym typeface="Hanken Grotesk"/>
            </a:endParaRPr>
          </a:p>
        </p:txBody>
      </p:sp>
      <p:pic>
        <p:nvPicPr>
          <p:cNvPr id="3" name="Picture 2">
            <a:extLst>
              <a:ext uri="{FF2B5EF4-FFF2-40B4-BE49-F238E27FC236}">
                <a16:creationId xmlns:a16="http://schemas.microsoft.com/office/drawing/2014/main" id="{502D49F3-625F-F394-D97C-5C3FE51E07AA}"/>
              </a:ext>
            </a:extLst>
          </p:cNvPr>
          <p:cNvPicPr>
            <a:picLocks noChangeAspect="1"/>
          </p:cNvPicPr>
          <p:nvPr/>
        </p:nvPicPr>
        <p:blipFill>
          <a:blip r:embed="rId4"/>
          <a:stretch>
            <a:fillRect/>
          </a:stretch>
        </p:blipFill>
        <p:spPr>
          <a:xfrm>
            <a:off x="7306293" y="-372669"/>
            <a:ext cx="2127527" cy="212752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38"/>
        <p:cNvGrpSpPr/>
        <p:nvPr/>
      </p:nvGrpSpPr>
      <p:grpSpPr>
        <a:xfrm>
          <a:off x="0" y="0"/>
          <a:ext cx="0" cy="0"/>
          <a:chOff x="0" y="0"/>
          <a:chExt cx="0" cy="0"/>
        </a:xfrm>
      </p:grpSpPr>
      <p:pic>
        <p:nvPicPr>
          <p:cNvPr id="139" name="Google Shape;139;p24" descr="background"/>
          <p:cNvPicPr preferRelativeResize="0"/>
          <p:nvPr/>
        </p:nvPicPr>
        <p:blipFill>
          <a:blip r:embed="rId3">
            <a:alphaModFix/>
          </a:blip>
          <a:stretch>
            <a:fillRect/>
          </a:stretch>
        </p:blipFill>
        <p:spPr>
          <a:xfrm>
            <a:off x="0" y="0"/>
            <a:ext cx="9144018" cy="5143501"/>
          </a:xfrm>
          <a:prstGeom prst="rect">
            <a:avLst/>
          </a:prstGeom>
          <a:noFill/>
          <a:ln>
            <a:noFill/>
          </a:ln>
        </p:spPr>
      </p:pic>
      <p:sp>
        <p:nvSpPr>
          <p:cNvPr id="140" name="Google Shape;140;p24"/>
          <p:cNvSpPr txBox="1">
            <a:spLocks noGrp="1"/>
          </p:cNvSpPr>
          <p:nvPr>
            <p:ph type="title"/>
          </p:nvPr>
        </p:nvSpPr>
        <p:spPr>
          <a:xfrm>
            <a:off x="457200" y="446825"/>
            <a:ext cx="8229600" cy="56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520">
                <a:latin typeface="Fraunces"/>
                <a:ea typeface="Fraunces"/>
                <a:cs typeface="Fraunces"/>
                <a:sym typeface="Fraunces"/>
              </a:rPr>
              <a:t>Problem Statement</a:t>
            </a:r>
            <a:endParaRPr sz="2520">
              <a:latin typeface="Fraunces"/>
              <a:ea typeface="Fraunces"/>
              <a:cs typeface="Fraunces"/>
              <a:sym typeface="Fraunces"/>
            </a:endParaRPr>
          </a:p>
        </p:txBody>
      </p:sp>
      <p:sp>
        <p:nvSpPr>
          <p:cNvPr id="141" name="Google Shape;141;p24"/>
          <p:cNvSpPr txBox="1">
            <a:spLocks noGrp="1"/>
          </p:cNvSpPr>
          <p:nvPr>
            <p:ph type="body" idx="2"/>
          </p:nvPr>
        </p:nvSpPr>
        <p:spPr>
          <a:xfrm>
            <a:off x="2749850" y="1289125"/>
            <a:ext cx="5937000" cy="986100"/>
          </a:xfrm>
          <a:prstGeom prst="rect">
            <a:avLst/>
          </a:prstGeom>
          <a:noFill/>
        </p:spPr>
        <p:txBody>
          <a:bodyPr spcFirstLastPara="1" wrap="square" lIns="365750" tIns="91425" rIns="18287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Balancing innovation and tradition in the events industry. Meeting diverse client expectations. Adapting to dynamic market demands.</a:t>
            </a:r>
            <a:endParaRPr sz="1100">
              <a:latin typeface="Hanken Grotesk"/>
              <a:ea typeface="Hanken Grotesk"/>
              <a:cs typeface="Hanken Grotesk"/>
              <a:sym typeface="Hanken Grotesk"/>
            </a:endParaRPr>
          </a:p>
        </p:txBody>
      </p:sp>
      <p:sp>
        <p:nvSpPr>
          <p:cNvPr id="142" name="Google Shape;142;p24"/>
          <p:cNvSpPr txBox="1">
            <a:spLocks noGrp="1"/>
          </p:cNvSpPr>
          <p:nvPr>
            <p:ph type="body" idx="5"/>
          </p:nvPr>
        </p:nvSpPr>
        <p:spPr>
          <a:xfrm>
            <a:off x="2749800" y="2397775"/>
            <a:ext cx="5937000" cy="986100"/>
          </a:xfrm>
          <a:prstGeom prst="rect">
            <a:avLst/>
          </a:prstGeom>
          <a:noFill/>
        </p:spPr>
        <p:txBody>
          <a:bodyPr spcFirstLastPara="1" wrap="square" lIns="365750" tIns="91425" rIns="18287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Logistical challenges, vendor management, ensuring a seamless client experience.</a:t>
            </a:r>
            <a:endParaRPr sz="1100">
              <a:latin typeface="Hanken Grotesk"/>
              <a:ea typeface="Hanken Grotesk"/>
              <a:cs typeface="Hanken Grotesk"/>
              <a:sym typeface="Hanken Grotesk"/>
            </a:endParaRPr>
          </a:p>
        </p:txBody>
      </p:sp>
      <p:sp>
        <p:nvSpPr>
          <p:cNvPr id="143" name="Google Shape;143;p24"/>
          <p:cNvSpPr txBox="1">
            <a:spLocks noGrp="1"/>
          </p:cNvSpPr>
          <p:nvPr>
            <p:ph type="subTitle" idx="1"/>
          </p:nvPr>
        </p:nvSpPr>
        <p:spPr>
          <a:xfrm>
            <a:off x="457200" y="1289150"/>
            <a:ext cx="2142300" cy="986100"/>
          </a:xfrm>
          <a:prstGeom prst="rect">
            <a:avLst/>
          </a:prstGeom>
          <a:noFill/>
        </p:spPr>
        <p:txBody>
          <a:bodyPr spcFirstLastPara="1" wrap="square" lIns="182875" tIns="91425" rIns="91425" bIns="91425" anchor="ctr" anchorCtr="0">
            <a:noAutofit/>
          </a:bodyPr>
          <a:lstStyle/>
          <a:p>
            <a:pPr marL="0" lvl="0" indent="0" algn="l" rtl="0">
              <a:lnSpc>
                <a:spcPct val="100000"/>
              </a:lnSpc>
              <a:spcBef>
                <a:spcPts val="0"/>
              </a:spcBef>
              <a:spcAft>
                <a:spcPts val="1000"/>
              </a:spcAft>
              <a:buNone/>
            </a:pPr>
            <a:r>
              <a:rPr lang="en">
                <a:latin typeface="Fraunces SemiBold"/>
                <a:ea typeface="Fraunces SemiBold"/>
                <a:cs typeface="Fraunces SemiBold"/>
                <a:sym typeface="Fraunces SemiBold"/>
              </a:rPr>
              <a:t>Challenges Faced</a:t>
            </a:r>
            <a:endParaRPr sz="1300">
              <a:solidFill>
                <a:schemeClr val="dk1"/>
              </a:solidFill>
              <a:latin typeface="Fraunces SemiBold"/>
              <a:ea typeface="Fraunces SemiBold"/>
              <a:cs typeface="Fraunces SemiBold"/>
              <a:sym typeface="Fraunces SemiBold"/>
            </a:endParaRPr>
          </a:p>
        </p:txBody>
      </p:sp>
      <p:sp>
        <p:nvSpPr>
          <p:cNvPr id="144" name="Google Shape;144;p24"/>
          <p:cNvSpPr txBox="1">
            <a:spLocks noGrp="1"/>
          </p:cNvSpPr>
          <p:nvPr>
            <p:ph type="subTitle" idx="3"/>
          </p:nvPr>
        </p:nvSpPr>
        <p:spPr>
          <a:xfrm>
            <a:off x="457200" y="2397150"/>
            <a:ext cx="2142300" cy="986100"/>
          </a:xfrm>
          <a:prstGeom prst="rect">
            <a:avLst/>
          </a:prstGeom>
          <a:noFill/>
        </p:spPr>
        <p:txBody>
          <a:bodyPr spcFirstLastPara="1" wrap="square" lIns="182875" tIns="91425" rIns="91425" bIns="91425" anchor="ctr" anchorCtr="0">
            <a:noAutofit/>
          </a:bodyPr>
          <a:lstStyle/>
          <a:p>
            <a:pPr marL="0" lvl="0" indent="0" algn="l" rtl="0">
              <a:lnSpc>
                <a:spcPct val="100000"/>
              </a:lnSpc>
              <a:spcBef>
                <a:spcPts val="0"/>
              </a:spcBef>
              <a:spcAft>
                <a:spcPts val="1000"/>
              </a:spcAft>
              <a:buNone/>
            </a:pPr>
            <a:r>
              <a:rPr lang="en">
                <a:latin typeface="Fraunces SemiBold"/>
                <a:ea typeface="Fraunces SemiBold"/>
                <a:cs typeface="Fraunces SemiBold"/>
                <a:sym typeface="Fraunces SemiBold"/>
              </a:rPr>
              <a:t>Key Issues</a:t>
            </a:r>
            <a:endParaRPr sz="1300">
              <a:solidFill>
                <a:schemeClr val="dk1"/>
              </a:solidFill>
              <a:latin typeface="Fraunces SemiBold"/>
              <a:ea typeface="Fraunces SemiBold"/>
              <a:cs typeface="Fraunces SemiBold"/>
              <a:sym typeface="Fraunces SemiBold"/>
            </a:endParaRPr>
          </a:p>
        </p:txBody>
      </p:sp>
      <p:sp>
        <p:nvSpPr>
          <p:cNvPr id="145" name="Google Shape;145;p24"/>
          <p:cNvSpPr txBox="1">
            <a:spLocks noGrp="1"/>
          </p:cNvSpPr>
          <p:nvPr>
            <p:ph type="subTitle" idx="6"/>
          </p:nvPr>
        </p:nvSpPr>
        <p:spPr>
          <a:xfrm>
            <a:off x="457200" y="3505150"/>
            <a:ext cx="2142300" cy="986100"/>
          </a:xfrm>
          <a:prstGeom prst="rect">
            <a:avLst/>
          </a:prstGeom>
          <a:noFill/>
        </p:spPr>
        <p:txBody>
          <a:bodyPr spcFirstLastPara="1" wrap="square" lIns="182875" tIns="91425" rIns="91425" bIns="91425" anchor="ctr" anchorCtr="0">
            <a:noAutofit/>
          </a:bodyPr>
          <a:lstStyle/>
          <a:p>
            <a:pPr marL="0" lvl="0" indent="0" algn="l" rtl="0">
              <a:lnSpc>
                <a:spcPct val="100000"/>
              </a:lnSpc>
              <a:spcBef>
                <a:spcPts val="0"/>
              </a:spcBef>
              <a:spcAft>
                <a:spcPts val="1000"/>
              </a:spcAft>
              <a:buNone/>
            </a:pPr>
            <a:r>
              <a:rPr lang="en">
                <a:latin typeface="Fraunces SemiBold"/>
                <a:ea typeface="Fraunces SemiBold"/>
                <a:cs typeface="Fraunces SemiBold"/>
                <a:sym typeface="Fraunces SemiBold"/>
              </a:rPr>
              <a:t>Core Challenge</a:t>
            </a:r>
            <a:endParaRPr sz="1300">
              <a:solidFill>
                <a:schemeClr val="dk1"/>
              </a:solidFill>
              <a:latin typeface="Fraunces SemiBold"/>
              <a:ea typeface="Fraunces SemiBold"/>
              <a:cs typeface="Fraunces SemiBold"/>
              <a:sym typeface="Fraunces SemiBold"/>
            </a:endParaRPr>
          </a:p>
        </p:txBody>
      </p:sp>
      <p:sp>
        <p:nvSpPr>
          <p:cNvPr id="146" name="Google Shape;146;p24"/>
          <p:cNvSpPr txBox="1">
            <a:spLocks noGrp="1"/>
          </p:cNvSpPr>
          <p:nvPr>
            <p:ph type="body" idx="4"/>
          </p:nvPr>
        </p:nvSpPr>
        <p:spPr>
          <a:xfrm>
            <a:off x="2749800" y="3506400"/>
            <a:ext cx="5937000" cy="986100"/>
          </a:xfrm>
          <a:prstGeom prst="rect">
            <a:avLst/>
          </a:prstGeom>
          <a:noFill/>
        </p:spPr>
        <p:txBody>
          <a:bodyPr spcFirstLastPara="1" wrap="square" lIns="365750" tIns="91425" rIns="18287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Need to sustain and enhance Event Horizon's position as a leader in the industry.</a:t>
            </a:r>
            <a:endParaRPr sz="1100">
              <a:latin typeface="Hanken Grotesk"/>
              <a:ea typeface="Hanken Grotesk"/>
              <a:cs typeface="Hanken Grotesk"/>
              <a:sym typeface="Hanken Grotesk"/>
            </a:endParaRPr>
          </a:p>
        </p:txBody>
      </p:sp>
      <p:sp>
        <p:nvSpPr>
          <p:cNvPr id="147" name="Google Shape;147;p24"/>
          <p:cNvSpPr/>
          <p:nvPr/>
        </p:nvSpPr>
        <p:spPr>
          <a:xfrm>
            <a:off x="2674650" y="1717900"/>
            <a:ext cx="135000" cy="135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4"/>
          <p:cNvSpPr/>
          <p:nvPr/>
        </p:nvSpPr>
        <p:spPr>
          <a:xfrm>
            <a:off x="2674650" y="2824850"/>
            <a:ext cx="135000" cy="135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4"/>
          <p:cNvSpPr/>
          <p:nvPr/>
        </p:nvSpPr>
        <p:spPr>
          <a:xfrm>
            <a:off x="2674650" y="3931750"/>
            <a:ext cx="135000" cy="135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AC57CBCC-070C-C4EF-1E85-603110C4A5D6}"/>
              </a:ext>
            </a:extLst>
          </p:cNvPr>
          <p:cNvPicPr>
            <a:picLocks noChangeAspect="1"/>
          </p:cNvPicPr>
          <p:nvPr/>
        </p:nvPicPr>
        <p:blipFill>
          <a:blip r:embed="rId4"/>
          <a:stretch>
            <a:fillRect/>
          </a:stretch>
        </p:blipFill>
        <p:spPr>
          <a:xfrm>
            <a:off x="7306293" y="-326287"/>
            <a:ext cx="2127527" cy="212752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3"/>
        <p:cNvGrpSpPr/>
        <p:nvPr/>
      </p:nvGrpSpPr>
      <p:grpSpPr>
        <a:xfrm>
          <a:off x="0" y="0"/>
          <a:ext cx="0" cy="0"/>
          <a:chOff x="0" y="0"/>
          <a:chExt cx="0" cy="0"/>
        </a:xfrm>
      </p:grpSpPr>
      <p:pic>
        <p:nvPicPr>
          <p:cNvPr id="154" name="Google Shape;154;p25" descr="background"/>
          <p:cNvPicPr preferRelativeResize="0"/>
          <p:nvPr/>
        </p:nvPicPr>
        <p:blipFill>
          <a:blip r:embed="rId3">
            <a:alphaModFix/>
          </a:blip>
          <a:stretch>
            <a:fillRect/>
          </a:stretch>
        </p:blipFill>
        <p:spPr>
          <a:xfrm>
            <a:off x="0" y="0"/>
            <a:ext cx="9144002" cy="5143490"/>
          </a:xfrm>
          <a:prstGeom prst="rect">
            <a:avLst/>
          </a:prstGeom>
          <a:noFill/>
          <a:ln>
            <a:noFill/>
          </a:ln>
        </p:spPr>
      </p:pic>
      <p:sp>
        <p:nvSpPr>
          <p:cNvPr id="155" name="Google Shape;155;p25" descr="4"/>
          <p:cNvSpPr txBox="1">
            <a:spLocks noGrp="1"/>
          </p:cNvSpPr>
          <p:nvPr>
            <p:ph type="body" idx="7"/>
          </p:nvPr>
        </p:nvSpPr>
        <p:spPr>
          <a:xfrm>
            <a:off x="6734864" y="2727525"/>
            <a:ext cx="1951800" cy="1848000"/>
          </a:xfrm>
          <a:prstGeom prst="rect">
            <a:avLst/>
          </a:prstGeom>
        </p:spPr>
        <p:txBody>
          <a:bodyPr spcFirstLastPara="1" wrap="square" lIns="137150" tIns="91425" rIns="137150" bIns="91425" anchor="t" anchorCtr="0">
            <a:noAutofit/>
          </a:bodyPr>
          <a:lstStyle/>
          <a:p>
            <a:pPr marL="0" lvl="0" indent="0" algn="ctr" rtl="0">
              <a:spcBef>
                <a:spcPts val="0"/>
              </a:spcBef>
              <a:spcAft>
                <a:spcPts val="1000"/>
              </a:spcAft>
              <a:buNone/>
            </a:pPr>
            <a:r>
              <a:rPr lang="en">
                <a:latin typeface="Hanken Grotesk"/>
                <a:ea typeface="Hanken Grotesk"/>
                <a:cs typeface="Hanken Grotesk"/>
                <a:sym typeface="Hanken Grotesk"/>
              </a:rPr>
              <a:t>Regularly analyzing digital marketing metrics, conversion rates, and social media engagement to measure the effectiveness of our digital marketing strategies and make data-driven decisions.</a:t>
            </a:r>
            <a:endParaRPr>
              <a:latin typeface="Hanken Grotesk"/>
              <a:ea typeface="Hanken Grotesk"/>
              <a:cs typeface="Hanken Grotesk"/>
              <a:sym typeface="Hanken Grotesk"/>
            </a:endParaRPr>
          </a:p>
        </p:txBody>
      </p:sp>
      <p:sp>
        <p:nvSpPr>
          <p:cNvPr id="156" name="Google Shape;156;p25" descr="2"/>
          <p:cNvSpPr txBox="1">
            <a:spLocks noGrp="1"/>
          </p:cNvSpPr>
          <p:nvPr>
            <p:ph type="body" idx="5"/>
          </p:nvPr>
        </p:nvSpPr>
        <p:spPr>
          <a:xfrm>
            <a:off x="2571073" y="2727525"/>
            <a:ext cx="1951800" cy="1848000"/>
          </a:xfrm>
          <a:prstGeom prst="rect">
            <a:avLst/>
          </a:prstGeom>
        </p:spPr>
        <p:txBody>
          <a:bodyPr spcFirstLastPara="1" wrap="square" lIns="137150" tIns="91425" rIns="137150" bIns="91425" anchor="t" anchorCtr="0">
            <a:noAutofit/>
          </a:bodyPr>
          <a:lstStyle/>
          <a:p>
            <a:pPr marL="0" lvl="0" indent="0" algn="ctr" rtl="0">
              <a:lnSpc>
                <a:spcPct val="105000"/>
              </a:lnSpc>
              <a:spcBef>
                <a:spcPts val="0"/>
              </a:spcBef>
              <a:spcAft>
                <a:spcPts val="1000"/>
              </a:spcAft>
              <a:buNone/>
            </a:pPr>
            <a:r>
              <a:rPr lang="en">
                <a:latin typeface="Hanken Grotesk"/>
                <a:ea typeface="Hanken Grotesk"/>
                <a:cs typeface="Hanken Grotesk"/>
                <a:sym typeface="Hanken Grotesk"/>
              </a:rPr>
              <a:t>Collaborating with influencers to reach a wider audience and create a buzz around our events and services.</a:t>
            </a:r>
            <a:endParaRPr>
              <a:latin typeface="Hanken Grotesk"/>
              <a:ea typeface="Hanken Grotesk"/>
              <a:cs typeface="Hanken Grotesk"/>
              <a:sym typeface="Hanken Grotesk"/>
            </a:endParaRPr>
          </a:p>
        </p:txBody>
      </p:sp>
      <p:sp>
        <p:nvSpPr>
          <p:cNvPr id="157" name="Google Shape;157;p25" descr="3"/>
          <p:cNvSpPr txBox="1">
            <a:spLocks noGrp="1"/>
          </p:cNvSpPr>
          <p:nvPr>
            <p:ph type="body" idx="6"/>
          </p:nvPr>
        </p:nvSpPr>
        <p:spPr>
          <a:xfrm>
            <a:off x="4652996" y="2727525"/>
            <a:ext cx="1951800" cy="1848000"/>
          </a:xfrm>
          <a:prstGeom prst="rect">
            <a:avLst/>
          </a:prstGeom>
        </p:spPr>
        <p:txBody>
          <a:bodyPr spcFirstLastPara="1" wrap="square" lIns="137150" tIns="91425" rIns="137150" bIns="91425" anchor="t" anchorCtr="0">
            <a:noAutofit/>
          </a:bodyPr>
          <a:lstStyle/>
          <a:p>
            <a:pPr marL="0" lvl="0" indent="0" algn="ctr" rtl="0">
              <a:spcBef>
                <a:spcPts val="0"/>
              </a:spcBef>
              <a:spcAft>
                <a:spcPts val="1000"/>
              </a:spcAft>
              <a:buNone/>
            </a:pPr>
            <a:r>
              <a:rPr lang="en">
                <a:latin typeface="Hanken Grotesk"/>
                <a:ea typeface="Hanken Grotesk"/>
                <a:cs typeface="Hanken Grotesk"/>
                <a:sym typeface="Hanken Grotesk"/>
              </a:rPr>
              <a:t>Implementing an online booking and contacting system to provide a seamless user experience and easy access to our services.</a:t>
            </a:r>
            <a:endParaRPr>
              <a:latin typeface="Hanken Grotesk"/>
              <a:ea typeface="Hanken Grotesk"/>
              <a:cs typeface="Hanken Grotesk"/>
              <a:sym typeface="Hanken Grotesk"/>
            </a:endParaRPr>
          </a:p>
        </p:txBody>
      </p:sp>
      <p:sp>
        <p:nvSpPr>
          <p:cNvPr id="158" name="Google Shape;158;p25"/>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520">
                <a:latin typeface="Fraunces"/>
                <a:ea typeface="Fraunces"/>
                <a:cs typeface="Fraunces"/>
                <a:sym typeface="Fraunces"/>
              </a:rPr>
              <a:t>STRATEGY FORMULATED</a:t>
            </a:r>
            <a:endParaRPr sz="2520">
              <a:latin typeface="Fraunces"/>
              <a:ea typeface="Fraunces"/>
              <a:cs typeface="Fraunces"/>
              <a:sym typeface="Fraunces"/>
            </a:endParaRPr>
          </a:p>
        </p:txBody>
      </p:sp>
      <p:sp>
        <p:nvSpPr>
          <p:cNvPr id="159" name="Google Shape;159;p25" descr="1"/>
          <p:cNvSpPr txBox="1">
            <a:spLocks noGrp="1"/>
          </p:cNvSpPr>
          <p:nvPr>
            <p:ph type="body" idx="1"/>
          </p:nvPr>
        </p:nvSpPr>
        <p:spPr>
          <a:xfrm>
            <a:off x="489150" y="2727525"/>
            <a:ext cx="1951800" cy="1848000"/>
          </a:xfrm>
          <a:prstGeom prst="rect">
            <a:avLst/>
          </a:prstGeom>
        </p:spPr>
        <p:txBody>
          <a:bodyPr spcFirstLastPara="1" wrap="square" lIns="137150" tIns="91425" rIns="137150" bIns="91425" anchor="t" anchorCtr="0">
            <a:noAutofit/>
          </a:bodyPr>
          <a:lstStyle/>
          <a:p>
            <a:pPr marL="0" lvl="0" indent="0" algn="ctr" rtl="0">
              <a:lnSpc>
                <a:spcPct val="105000"/>
              </a:lnSpc>
              <a:spcBef>
                <a:spcPts val="0"/>
              </a:spcBef>
              <a:spcAft>
                <a:spcPts val="1000"/>
              </a:spcAft>
              <a:buNone/>
            </a:pPr>
            <a:r>
              <a:rPr lang="en">
                <a:latin typeface="Hanken Grotesk"/>
                <a:ea typeface="Hanken Grotesk"/>
                <a:cs typeface="Hanken Grotesk"/>
                <a:sym typeface="Hanken Grotesk"/>
              </a:rPr>
              <a:t>Leveraging popular social media platforms like Instagram, Facebook, and Twitter to showcase visually appealing images of our services.</a:t>
            </a:r>
            <a:endParaRPr>
              <a:latin typeface="Hanken Grotesk"/>
              <a:ea typeface="Hanken Grotesk"/>
              <a:cs typeface="Hanken Grotesk"/>
              <a:sym typeface="Hanken Grotesk"/>
            </a:endParaRPr>
          </a:p>
        </p:txBody>
      </p:sp>
      <p:sp>
        <p:nvSpPr>
          <p:cNvPr id="160" name="Google Shape;160;p25"/>
          <p:cNvSpPr txBox="1">
            <a:spLocks noGrp="1"/>
          </p:cNvSpPr>
          <p:nvPr>
            <p:ph type="subTitle" idx="3"/>
          </p:nvPr>
        </p:nvSpPr>
        <p:spPr>
          <a:xfrm>
            <a:off x="5170450" y="1597025"/>
            <a:ext cx="916800" cy="9168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latin typeface="Fraunces"/>
                <a:ea typeface="Fraunces"/>
                <a:cs typeface="Fraunces"/>
                <a:sym typeface="Fraunces"/>
              </a:rPr>
              <a:t>3</a:t>
            </a:r>
            <a:endParaRPr>
              <a:latin typeface="Fraunces"/>
              <a:ea typeface="Fraunces"/>
              <a:cs typeface="Fraunces"/>
              <a:sym typeface="Fraunces"/>
            </a:endParaRPr>
          </a:p>
        </p:txBody>
      </p:sp>
      <p:sp>
        <p:nvSpPr>
          <p:cNvPr id="161" name="Google Shape;161;p25"/>
          <p:cNvSpPr txBox="1">
            <a:spLocks noGrp="1"/>
          </p:cNvSpPr>
          <p:nvPr>
            <p:ph type="subTitle" idx="2"/>
          </p:nvPr>
        </p:nvSpPr>
        <p:spPr>
          <a:xfrm>
            <a:off x="3088550" y="1597025"/>
            <a:ext cx="916800" cy="9168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latin typeface="Fraunces"/>
                <a:ea typeface="Fraunces"/>
                <a:cs typeface="Fraunces"/>
                <a:sym typeface="Fraunces"/>
              </a:rPr>
              <a:t>2</a:t>
            </a:r>
            <a:endParaRPr>
              <a:latin typeface="Fraunces"/>
              <a:ea typeface="Fraunces"/>
              <a:cs typeface="Fraunces"/>
              <a:sym typeface="Fraunces"/>
            </a:endParaRPr>
          </a:p>
        </p:txBody>
      </p:sp>
      <p:sp>
        <p:nvSpPr>
          <p:cNvPr id="162" name="Google Shape;162;p25"/>
          <p:cNvSpPr txBox="1">
            <a:spLocks noGrp="1"/>
          </p:cNvSpPr>
          <p:nvPr>
            <p:ph type="subTitle" idx="4"/>
          </p:nvPr>
        </p:nvSpPr>
        <p:spPr>
          <a:xfrm>
            <a:off x="1006650" y="1597025"/>
            <a:ext cx="916800" cy="9168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latin typeface="Fraunces"/>
                <a:ea typeface="Fraunces"/>
                <a:cs typeface="Fraunces"/>
                <a:sym typeface="Fraunces"/>
              </a:rPr>
              <a:t>1</a:t>
            </a:r>
            <a:endParaRPr>
              <a:latin typeface="Fraunces"/>
              <a:ea typeface="Fraunces"/>
              <a:cs typeface="Fraunces"/>
              <a:sym typeface="Fraunces"/>
            </a:endParaRPr>
          </a:p>
        </p:txBody>
      </p:sp>
      <p:sp>
        <p:nvSpPr>
          <p:cNvPr id="163" name="Google Shape;163;p25"/>
          <p:cNvSpPr txBox="1">
            <a:spLocks noGrp="1"/>
          </p:cNvSpPr>
          <p:nvPr>
            <p:ph type="subTitle" idx="8"/>
          </p:nvPr>
        </p:nvSpPr>
        <p:spPr>
          <a:xfrm>
            <a:off x="7252350" y="1597025"/>
            <a:ext cx="916800" cy="9168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latin typeface="Fraunces"/>
                <a:ea typeface="Fraunces"/>
                <a:cs typeface="Fraunces"/>
                <a:sym typeface="Fraunces"/>
              </a:rPr>
              <a:t>4</a:t>
            </a:r>
            <a:endParaRPr>
              <a:latin typeface="Fraunces"/>
              <a:ea typeface="Fraunces"/>
              <a:cs typeface="Fraunces"/>
              <a:sym typeface="Fraunces"/>
            </a:endParaRPr>
          </a:p>
        </p:txBody>
      </p:sp>
      <p:pic>
        <p:nvPicPr>
          <p:cNvPr id="2" name="Picture 1">
            <a:extLst>
              <a:ext uri="{FF2B5EF4-FFF2-40B4-BE49-F238E27FC236}">
                <a16:creationId xmlns:a16="http://schemas.microsoft.com/office/drawing/2014/main" id="{DD16B127-AE0C-5306-61EF-FF140A7ED29A}"/>
              </a:ext>
            </a:extLst>
          </p:cNvPr>
          <p:cNvPicPr>
            <a:picLocks noChangeAspect="1"/>
          </p:cNvPicPr>
          <p:nvPr/>
        </p:nvPicPr>
        <p:blipFill>
          <a:blip r:embed="rId4"/>
          <a:stretch>
            <a:fillRect/>
          </a:stretch>
        </p:blipFill>
        <p:spPr>
          <a:xfrm>
            <a:off x="7306293" y="-332913"/>
            <a:ext cx="2127527" cy="212752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pic>
        <p:nvPicPr>
          <p:cNvPr id="168" name="Google Shape;168;p26" descr="background"/>
          <p:cNvPicPr preferRelativeResize="0"/>
          <p:nvPr/>
        </p:nvPicPr>
        <p:blipFill>
          <a:blip r:embed="rId3">
            <a:alphaModFix/>
          </a:blip>
          <a:stretch>
            <a:fillRect/>
          </a:stretch>
        </p:blipFill>
        <p:spPr>
          <a:xfrm>
            <a:off x="0" y="0"/>
            <a:ext cx="9144018" cy="5143501"/>
          </a:xfrm>
          <a:prstGeom prst="rect">
            <a:avLst/>
          </a:prstGeom>
          <a:noFill/>
          <a:ln>
            <a:noFill/>
          </a:ln>
        </p:spPr>
      </p:pic>
      <p:sp>
        <p:nvSpPr>
          <p:cNvPr id="169" name="Google Shape;169;p26"/>
          <p:cNvSpPr txBox="1">
            <a:spLocks noGrp="1"/>
          </p:cNvSpPr>
          <p:nvPr>
            <p:ph type="title"/>
          </p:nvPr>
        </p:nvSpPr>
        <p:spPr>
          <a:xfrm>
            <a:off x="336350" y="49425"/>
            <a:ext cx="8229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1400">
                <a:latin typeface="Fraunces"/>
                <a:ea typeface="Fraunces"/>
                <a:cs typeface="Fraunces"/>
                <a:sym typeface="Fraunces"/>
              </a:rPr>
              <a:t>OUR CALENDER (PHASE 2)</a:t>
            </a:r>
            <a:endParaRPr sz="1400">
              <a:latin typeface="Fraunces"/>
              <a:ea typeface="Fraunces"/>
              <a:cs typeface="Fraunces"/>
              <a:sym typeface="Fraunces"/>
            </a:endParaRPr>
          </a:p>
        </p:txBody>
      </p:sp>
      <p:sp>
        <p:nvSpPr>
          <p:cNvPr id="170" name="Google Shape;170;p26"/>
          <p:cNvSpPr txBox="1">
            <a:spLocks noGrp="1"/>
          </p:cNvSpPr>
          <p:nvPr>
            <p:ph type="body" idx="1"/>
          </p:nvPr>
        </p:nvSpPr>
        <p:spPr>
          <a:xfrm>
            <a:off x="457200" y="1834900"/>
            <a:ext cx="3776100" cy="2734200"/>
          </a:xfrm>
          <a:prstGeom prst="rect">
            <a:avLst/>
          </a:prstGeom>
        </p:spPr>
        <p:txBody>
          <a:bodyPr spcFirstLastPara="1" wrap="square" lIns="91425" tIns="91425" rIns="91425" bIns="91425" anchor="t" anchorCtr="0">
            <a:noAutofit/>
          </a:bodyPr>
          <a:lstStyle/>
          <a:p>
            <a:pPr marL="342900" lvl="0" indent="-241300" algn="l" rtl="0">
              <a:spcBef>
                <a:spcPts val="0"/>
              </a:spcBef>
              <a:spcAft>
                <a:spcPts val="1000"/>
              </a:spcAft>
              <a:buSzPts val="1100"/>
              <a:buFont typeface="Hanken Grotesk"/>
              <a:buChar char="•"/>
            </a:pPr>
            <a:endParaRPr sz="1100">
              <a:latin typeface="Hanken Grotesk"/>
              <a:ea typeface="Hanken Grotesk"/>
              <a:cs typeface="Hanken Grotesk"/>
              <a:sym typeface="Hanken Grotesk"/>
            </a:endParaRPr>
          </a:p>
        </p:txBody>
      </p:sp>
      <p:sp>
        <p:nvSpPr>
          <p:cNvPr id="171" name="Google Shape;171;p26"/>
          <p:cNvSpPr txBox="1">
            <a:spLocks noGrp="1"/>
          </p:cNvSpPr>
          <p:nvPr>
            <p:ph type="body" idx="2"/>
          </p:nvPr>
        </p:nvSpPr>
        <p:spPr>
          <a:xfrm>
            <a:off x="4800400" y="1834900"/>
            <a:ext cx="3776100" cy="2734200"/>
          </a:xfrm>
          <a:prstGeom prst="rect">
            <a:avLst/>
          </a:prstGeom>
        </p:spPr>
        <p:txBody>
          <a:bodyPr spcFirstLastPara="1" wrap="square" lIns="91425" tIns="91425" rIns="91425" bIns="91425" anchor="t" anchorCtr="0">
            <a:noAutofit/>
          </a:bodyPr>
          <a:lstStyle/>
          <a:p>
            <a:pPr marL="342900" marR="0" lvl="0" indent="-241300" algn="l" rtl="0">
              <a:lnSpc>
                <a:spcPct val="115000"/>
              </a:lnSpc>
              <a:spcBef>
                <a:spcPts val="0"/>
              </a:spcBef>
              <a:spcAft>
                <a:spcPts val="1000"/>
              </a:spcAft>
              <a:buSzPts val="1100"/>
              <a:buFont typeface="Hanken Grotesk"/>
              <a:buChar char="•"/>
            </a:pPr>
            <a:endParaRPr sz="1100">
              <a:latin typeface="Hanken Grotesk"/>
              <a:ea typeface="Hanken Grotesk"/>
              <a:cs typeface="Hanken Grotesk"/>
              <a:sym typeface="Hanken Grotesk"/>
            </a:endParaRPr>
          </a:p>
        </p:txBody>
      </p:sp>
      <p:sp>
        <p:nvSpPr>
          <p:cNvPr id="172" name="Google Shape;172;p26"/>
          <p:cNvSpPr txBox="1">
            <a:spLocks noGrp="1"/>
          </p:cNvSpPr>
          <p:nvPr>
            <p:ph type="subTitle" idx="3"/>
          </p:nvPr>
        </p:nvSpPr>
        <p:spPr>
          <a:xfrm>
            <a:off x="457200" y="1164900"/>
            <a:ext cx="3776100" cy="5727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1200"/>
              </a:spcAft>
              <a:buNone/>
            </a:pPr>
            <a:endParaRPr sz="1400">
              <a:latin typeface="Fraunces SemiBold"/>
              <a:ea typeface="Fraunces SemiBold"/>
              <a:cs typeface="Fraunces SemiBold"/>
              <a:sym typeface="Fraunces SemiBold"/>
            </a:endParaRPr>
          </a:p>
        </p:txBody>
      </p:sp>
      <p:sp>
        <p:nvSpPr>
          <p:cNvPr id="173" name="Google Shape;173;p26"/>
          <p:cNvSpPr txBox="1">
            <a:spLocks noGrp="1"/>
          </p:cNvSpPr>
          <p:nvPr>
            <p:ph type="subTitle" idx="4"/>
          </p:nvPr>
        </p:nvSpPr>
        <p:spPr>
          <a:xfrm>
            <a:off x="4800400" y="1164900"/>
            <a:ext cx="3776100" cy="5727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1200"/>
              </a:spcAft>
              <a:buNone/>
            </a:pPr>
            <a:endParaRPr sz="1400">
              <a:latin typeface="Fraunces SemiBold"/>
              <a:ea typeface="Fraunces SemiBold"/>
              <a:cs typeface="Fraunces SemiBold"/>
              <a:sym typeface="Fraunces SemiBold"/>
            </a:endParaRPr>
          </a:p>
        </p:txBody>
      </p:sp>
      <p:pic>
        <p:nvPicPr>
          <p:cNvPr id="174" name="Google Shape;174;p26"/>
          <p:cNvPicPr preferRelativeResize="0"/>
          <p:nvPr/>
        </p:nvPicPr>
        <p:blipFill>
          <a:blip r:embed="rId4">
            <a:alphaModFix/>
          </a:blip>
          <a:stretch>
            <a:fillRect/>
          </a:stretch>
        </p:blipFill>
        <p:spPr>
          <a:xfrm>
            <a:off x="1802200" y="622125"/>
            <a:ext cx="5062749" cy="4150275"/>
          </a:xfrm>
          <a:prstGeom prst="rect">
            <a:avLst/>
          </a:prstGeom>
          <a:noFill/>
          <a:ln>
            <a:noFill/>
          </a:ln>
        </p:spPr>
      </p:pic>
      <p:pic>
        <p:nvPicPr>
          <p:cNvPr id="2" name="Picture 1">
            <a:extLst>
              <a:ext uri="{FF2B5EF4-FFF2-40B4-BE49-F238E27FC236}">
                <a16:creationId xmlns:a16="http://schemas.microsoft.com/office/drawing/2014/main" id="{4EAFEFBF-8AB0-F72A-7615-F00323BB1C49}"/>
              </a:ext>
            </a:extLst>
          </p:cNvPr>
          <p:cNvPicPr>
            <a:picLocks noChangeAspect="1"/>
          </p:cNvPicPr>
          <p:nvPr/>
        </p:nvPicPr>
        <p:blipFill>
          <a:blip r:embed="rId5"/>
          <a:stretch>
            <a:fillRect/>
          </a:stretch>
        </p:blipFill>
        <p:spPr>
          <a:xfrm>
            <a:off x="7306293" y="-366043"/>
            <a:ext cx="2127527" cy="212752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8"/>
        <p:cNvGrpSpPr/>
        <p:nvPr/>
      </p:nvGrpSpPr>
      <p:grpSpPr>
        <a:xfrm>
          <a:off x="0" y="0"/>
          <a:ext cx="0" cy="0"/>
          <a:chOff x="0" y="0"/>
          <a:chExt cx="0" cy="0"/>
        </a:xfrm>
      </p:grpSpPr>
      <p:pic>
        <p:nvPicPr>
          <p:cNvPr id="179" name="Google Shape;179;p27" descr="background"/>
          <p:cNvPicPr preferRelativeResize="0"/>
          <p:nvPr/>
        </p:nvPicPr>
        <p:blipFill>
          <a:blip r:embed="rId3">
            <a:alphaModFix/>
          </a:blip>
          <a:stretch>
            <a:fillRect/>
          </a:stretch>
        </p:blipFill>
        <p:spPr>
          <a:xfrm>
            <a:off x="0" y="0"/>
            <a:ext cx="9144018" cy="5143501"/>
          </a:xfrm>
          <a:prstGeom prst="rect">
            <a:avLst/>
          </a:prstGeom>
          <a:noFill/>
          <a:ln>
            <a:noFill/>
          </a:ln>
        </p:spPr>
      </p:pic>
      <p:sp>
        <p:nvSpPr>
          <p:cNvPr id="180" name="Google Shape;180;p27"/>
          <p:cNvSpPr txBox="1">
            <a:spLocks noGrp="1"/>
          </p:cNvSpPr>
          <p:nvPr>
            <p:ph type="title"/>
          </p:nvPr>
        </p:nvSpPr>
        <p:spPr>
          <a:xfrm>
            <a:off x="457200" y="446225"/>
            <a:ext cx="8229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520">
                <a:latin typeface="Fraunces"/>
                <a:ea typeface="Fraunces"/>
                <a:cs typeface="Fraunces"/>
                <a:sym typeface="Fraunces"/>
              </a:rPr>
              <a:t>PROGRESS (PHASE – 3)</a:t>
            </a:r>
            <a:endParaRPr sz="2520">
              <a:latin typeface="Fraunces"/>
              <a:ea typeface="Fraunces"/>
              <a:cs typeface="Fraunces"/>
              <a:sym typeface="Fraunces"/>
            </a:endParaRPr>
          </a:p>
        </p:txBody>
      </p:sp>
      <p:sp>
        <p:nvSpPr>
          <p:cNvPr id="181" name="Google Shape;181;p27"/>
          <p:cNvSpPr/>
          <p:nvPr/>
        </p:nvSpPr>
        <p:spPr>
          <a:xfrm>
            <a:off x="457306" y="1164900"/>
            <a:ext cx="3995100" cy="3404100"/>
          </a:xfrm>
          <a:prstGeom prst="rect">
            <a:avLst/>
          </a:pr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7"/>
          <p:cNvSpPr/>
          <p:nvPr/>
        </p:nvSpPr>
        <p:spPr>
          <a:xfrm>
            <a:off x="4691800" y="1164900"/>
            <a:ext cx="3995100" cy="3404100"/>
          </a:xfrm>
          <a:prstGeom prst="rect">
            <a:avLst/>
          </a:prstGeom>
          <a:noFill/>
          <a:ln w="9525" cap="flat" cmpd="sng">
            <a:solidFill>
              <a:schemeClr val="dk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7"/>
          <p:cNvSpPr txBox="1">
            <a:spLocks noGrp="1"/>
          </p:cNvSpPr>
          <p:nvPr>
            <p:ph type="body" idx="1"/>
          </p:nvPr>
        </p:nvSpPr>
        <p:spPr>
          <a:xfrm>
            <a:off x="457200" y="1834900"/>
            <a:ext cx="3995100" cy="2734200"/>
          </a:xfrm>
          <a:prstGeom prst="rect">
            <a:avLst/>
          </a:prstGeom>
        </p:spPr>
        <p:txBody>
          <a:bodyPr spcFirstLastPara="1" wrap="square" lIns="91425" tIns="91425" rIns="91425" bIns="91425" anchor="t" anchorCtr="0">
            <a:noAutofit/>
          </a:bodyPr>
          <a:lstStyle/>
          <a:p>
            <a:pPr marL="342900" lvl="0" indent="-241300" algn="l" rtl="0">
              <a:spcBef>
                <a:spcPts val="0"/>
              </a:spcBef>
              <a:spcAft>
                <a:spcPts val="0"/>
              </a:spcAft>
              <a:buClr>
                <a:schemeClr val="dk1"/>
              </a:buClr>
              <a:buSzPts val="1100"/>
              <a:buFont typeface="Hanken Grotesk"/>
              <a:buChar char="•"/>
            </a:pPr>
            <a:r>
              <a:rPr lang="en" sz="1100">
                <a:latin typeface="Hanken Grotesk"/>
                <a:ea typeface="Hanken Grotesk"/>
                <a:cs typeface="Hanken Grotesk"/>
                <a:sym typeface="Hanken Grotesk"/>
              </a:rPr>
              <a:t>Platform: Instagram and Twitter</a:t>
            </a:r>
            <a:endParaRPr sz="1100">
              <a:latin typeface="Hanken Grotesk"/>
              <a:ea typeface="Hanken Grotesk"/>
              <a:cs typeface="Hanken Grotesk"/>
              <a:sym typeface="Hanken Grotesk"/>
            </a:endParaRPr>
          </a:p>
          <a:p>
            <a:pPr marL="342900" lvl="0" indent="-241300" algn="l" rtl="0">
              <a:spcBef>
                <a:spcPts val="1000"/>
              </a:spcBef>
              <a:spcAft>
                <a:spcPts val="0"/>
              </a:spcAft>
              <a:buClr>
                <a:schemeClr val="dk1"/>
              </a:buClr>
              <a:buSzPts val="1100"/>
              <a:buFont typeface="Hanken Grotesk"/>
              <a:buChar char="•"/>
            </a:pPr>
            <a:r>
              <a:rPr lang="en" sz="1100">
                <a:latin typeface="Hanken Grotesk"/>
                <a:ea typeface="Hanken Grotesk"/>
                <a:cs typeface="Hanken Grotesk"/>
                <a:sym typeface="Hanken Grotesk"/>
              </a:rPr>
              <a:t>Content Type: Posts, Reels and Tweets</a:t>
            </a:r>
            <a:endParaRPr sz="1100">
              <a:latin typeface="Hanken Grotesk"/>
              <a:ea typeface="Hanken Grotesk"/>
              <a:cs typeface="Hanken Grotesk"/>
              <a:sym typeface="Hanken Grotesk"/>
            </a:endParaRPr>
          </a:p>
          <a:p>
            <a:pPr marL="342900" lvl="0" indent="-241300" algn="l" rtl="0">
              <a:spcBef>
                <a:spcPts val="1000"/>
              </a:spcBef>
              <a:spcAft>
                <a:spcPts val="0"/>
              </a:spcAft>
              <a:buClr>
                <a:schemeClr val="dk1"/>
              </a:buClr>
              <a:buSzPts val="1100"/>
              <a:buFont typeface="Hanken Grotesk"/>
              <a:buChar char="•"/>
            </a:pPr>
            <a:r>
              <a:rPr lang="en" sz="1100">
                <a:latin typeface="Hanken Grotesk"/>
                <a:ea typeface="Hanken Grotesk"/>
                <a:cs typeface="Hanken Grotesk"/>
                <a:sym typeface="Hanken Grotesk"/>
              </a:rPr>
              <a:t>Timeline: As per the marketing calendar</a:t>
            </a:r>
            <a:endParaRPr sz="1100">
              <a:latin typeface="Hanken Grotesk"/>
              <a:ea typeface="Hanken Grotesk"/>
              <a:cs typeface="Hanken Grotesk"/>
              <a:sym typeface="Hanken Grotesk"/>
            </a:endParaRPr>
          </a:p>
          <a:p>
            <a:pPr marL="342900" lvl="0" indent="-241300" algn="l" rtl="0">
              <a:spcBef>
                <a:spcPts val="1000"/>
              </a:spcBef>
              <a:spcAft>
                <a:spcPts val="1000"/>
              </a:spcAft>
              <a:buClr>
                <a:schemeClr val="dk1"/>
              </a:buClr>
              <a:buSzPts val="1100"/>
              <a:buFont typeface="Hanken Grotesk"/>
              <a:buChar char="•"/>
            </a:pPr>
            <a:r>
              <a:rPr lang="en" sz="1100">
                <a:latin typeface="Hanken Grotesk"/>
                <a:ea typeface="Hanken Grotesk"/>
                <a:cs typeface="Hanken Grotesk"/>
                <a:sym typeface="Hanken Grotesk"/>
              </a:rPr>
              <a:t>Drive Link: </a:t>
            </a:r>
            <a:r>
              <a:rPr lang="en" sz="1100" u="sng">
                <a:solidFill>
                  <a:schemeClr val="hlink"/>
                </a:solidFill>
                <a:latin typeface="Hanken Grotesk"/>
                <a:ea typeface="Hanken Grotesk"/>
                <a:cs typeface="Hanken Grotesk"/>
                <a:sym typeface="Hanken Grotesk"/>
                <a:hlinkClick r:id="rId4"/>
              </a:rPr>
              <a:t>drive link</a:t>
            </a:r>
            <a:endParaRPr sz="1100">
              <a:latin typeface="Hanken Grotesk"/>
              <a:ea typeface="Hanken Grotesk"/>
              <a:cs typeface="Hanken Grotesk"/>
              <a:sym typeface="Hanken Grotesk"/>
            </a:endParaRPr>
          </a:p>
        </p:txBody>
      </p:sp>
      <p:sp>
        <p:nvSpPr>
          <p:cNvPr id="184" name="Google Shape;184;p27"/>
          <p:cNvSpPr txBox="1">
            <a:spLocks noGrp="1"/>
          </p:cNvSpPr>
          <p:nvPr>
            <p:ph type="subTitle" idx="3"/>
          </p:nvPr>
        </p:nvSpPr>
        <p:spPr>
          <a:xfrm>
            <a:off x="457200" y="1164900"/>
            <a:ext cx="3995100" cy="622800"/>
          </a:xfrm>
          <a:prstGeom prst="rect">
            <a:avLst/>
          </a:prstGeom>
        </p:spPr>
        <p:txBody>
          <a:bodyPr spcFirstLastPara="1" wrap="square" lIns="182875" tIns="91425" rIns="137150" bIns="91425" anchor="b" anchorCtr="0">
            <a:noAutofit/>
          </a:bodyPr>
          <a:lstStyle/>
          <a:p>
            <a:pPr marL="0" lvl="0" indent="0" algn="l" rtl="0">
              <a:spcBef>
                <a:spcPts val="0"/>
              </a:spcBef>
              <a:spcAft>
                <a:spcPts val="1200"/>
              </a:spcAft>
              <a:buNone/>
            </a:pPr>
            <a:r>
              <a:rPr lang="en" sz="1400">
                <a:latin typeface="Fraunces SemiBold"/>
                <a:ea typeface="Fraunces SemiBold"/>
                <a:cs typeface="Fraunces SemiBold"/>
                <a:sym typeface="Fraunces SemiBold"/>
              </a:rPr>
              <a:t>CAMPAIGN OVERVIEW</a:t>
            </a:r>
            <a:endParaRPr sz="1400">
              <a:latin typeface="Fraunces SemiBold"/>
              <a:ea typeface="Fraunces SemiBold"/>
              <a:cs typeface="Fraunces SemiBold"/>
              <a:sym typeface="Fraunces SemiBold"/>
            </a:endParaRPr>
          </a:p>
        </p:txBody>
      </p:sp>
      <p:sp>
        <p:nvSpPr>
          <p:cNvPr id="185" name="Google Shape;185;p27"/>
          <p:cNvSpPr txBox="1">
            <a:spLocks noGrp="1"/>
          </p:cNvSpPr>
          <p:nvPr>
            <p:ph type="body" idx="2"/>
          </p:nvPr>
        </p:nvSpPr>
        <p:spPr>
          <a:xfrm>
            <a:off x="4691800" y="1834900"/>
            <a:ext cx="3995100" cy="2734200"/>
          </a:xfrm>
          <a:prstGeom prst="rect">
            <a:avLst/>
          </a:prstGeom>
        </p:spPr>
        <p:txBody>
          <a:bodyPr spcFirstLastPara="1" wrap="square" lIns="91425" tIns="91425" rIns="91425" bIns="91425" anchor="t" anchorCtr="0">
            <a:noAutofit/>
          </a:bodyPr>
          <a:lstStyle/>
          <a:p>
            <a:pPr marL="342900" marR="0" lvl="0" indent="-241300" algn="l" rtl="0">
              <a:lnSpc>
                <a:spcPct val="115000"/>
              </a:lnSpc>
              <a:spcBef>
                <a:spcPts val="0"/>
              </a:spcBef>
              <a:spcAft>
                <a:spcPts val="0"/>
              </a:spcAft>
              <a:buClr>
                <a:schemeClr val="dk1"/>
              </a:buClr>
              <a:buSzPts val="1100"/>
              <a:buFont typeface="Hanken Grotesk"/>
              <a:buChar char="•"/>
            </a:pPr>
            <a:r>
              <a:rPr lang="en" sz="1100">
                <a:latin typeface="Hanken Grotesk"/>
                <a:ea typeface="Hanken Grotesk"/>
                <a:cs typeface="Hanken Grotesk"/>
                <a:sym typeface="Hanken Grotesk"/>
              </a:rPr>
              <a:t>Content Scheduling: All posts and reels were scheduled in advance</a:t>
            </a:r>
            <a:endParaRPr sz="1100">
              <a:latin typeface="Hanken Grotesk"/>
              <a:ea typeface="Hanken Grotesk"/>
              <a:cs typeface="Hanken Grotesk"/>
              <a:sym typeface="Hanken Grotesk"/>
            </a:endParaRPr>
          </a:p>
          <a:p>
            <a:pPr marL="342900" marR="0" lvl="0" indent="-241300" algn="l" rtl="0">
              <a:lnSpc>
                <a:spcPct val="115000"/>
              </a:lnSpc>
              <a:spcBef>
                <a:spcPts val="1000"/>
              </a:spcBef>
              <a:spcAft>
                <a:spcPts val="1000"/>
              </a:spcAft>
              <a:buClr>
                <a:schemeClr val="dk1"/>
              </a:buClr>
              <a:buSzPts val="1100"/>
              <a:buFont typeface="Hanken Grotesk"/>
              <a:buChar char="•"/>
            </a:pPr>
            <a:r>
              <a:rPr lang="en" sz="1100">
                <a:latin typeface="Hanken Grotesk"/>
                <a:ea typeface="Hanken Grotesk"/>
                <a:cs typeface="Hanken Grotesk"/>
                <a:sym typeface="Hanken Grotesk"/>
              </a:rPr>
              <a:t>Hashtag Optimization: Relevant hashtags were identified and incorporated to enhance discoverability and engagement</a:t>
            </a:r>
            <a:endParaRPr sz="1100">
              <a:latin typeface="Hanken Grotesk"/>
              <a:ea typeface="Hanken Grotesk"/>
              <a:cs typeface="Hanken Grotesk"/>
              <a:sym typeface="Hanken Grotesk"/>
            </a:endParaRPr>
          </a:p>
        </p:txBody>
      </p:sp>
      <p:sp>
        <p:nvSpPr>
          <p:cNvPr id="186" name="Google Shape;186;p27"/>
          <p:cNvSpPr txBox="1">
            <a:spLocks noGrp="1"/>
          </p:cNvSpPr>
          <p:nvPr>
            <p:ph type="subTitle" idx="4"/>
          </p:nvPr>
        </p:nvSpPr>
        <p:spPr>
          <a:xfrm>
            <a:off x="4691800" y="1164900"/>
            <a:ext cx="3995100" cy="622800"/>
          </a:xfrm>
          <a:prstGeom prst="rect">
            <a:avLst/>
          </a:prstGeom>
        </p:spPr>
        <p:txBody>
          <a:bodyPr spcFirstLastPara="1" wrap="square" lIns="182875" tIns="91425" rIns="137150" bIns="91425" anchor="b" anchorCtr="0">
            <a:noAutofit/>
          </a:bodyPr>
          <a:lstStyle/>
          <a:p>
            <a:pPr marL="0" marR="0" lvl="0" indent="0" algn="l" rtl="0">
              <a:lnSpc>
                <a:spcPct val="100000"/>
              </a:lnSpc>
              <a:spcBef>
                <a:spcPts val="0"/>
              </a:spcBef>
              <a:spcAft>
                <a:spcPts val="1200"/>
              </a:spcAft>
              <a:buNone/>
            </a:pPr>
            <a:r>
              <a:rPr lang="en" sz="1400">
                <a:latin typeface="Fraunces SemiBold"/>
                <a:ea typeface="Fraunces SemiBold"/>
                <a:cs typeface="Fraunces SemiBold"/>
                <a:sym typeface="Fraunces SemiBold"/>
              </a:rPr>
              <a:t>KEY ACTIVITIES</a:t>
            </a:r>
            <a:endParaRPr sz="1400">
              <a:latin typeface="Fraunces SemiBold"/>
              <a:ea typeface="Fraunces SemiBold"/>
              <a:cs typeface="Fraunces SemiBold"/>
              <a:sym typeface="Fraunces SemiBold"/>
            </a:endParaRPr>
          </a:p>
        </p:txBody>
      </p:sp>
      <p:pic>
        <p:nvPicPr>
          <p:cNvPr id="2" name="Picture 1">
            <a:extLst>
              <a:ext uri="{FF2B5EF4-FFF2-40B4-BE49-F238E27FC236}">
                <a16:creationId xmlns:a16="http://schemas.microsoft.com/office/drawing/2014/main" id="{D67D052A-007D-1C2D-36A6-DFF0CC913AF9}"/>
              </a:ext>
            </a:extLst>
          </p:cNvPr>
          <p:cNvPicPr>
            <a:picLocks noChangeAspect="1"/>
          </p:cNvPicPr>
          <p:nvPr/>
        </p:nvPicPr>
        <p:blipFill>
          <a:blip r:embed="rId5"/>
          <a:stretch>
            <a:fillRect/>
          </a:stretch>
        </p:blipFill>
        <p:spPr>
          <a:xfrm>
            <a:off x="7306293" y="-372669"/>
            <a:ext cx="2127527" cy="212752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90"/>
        <p:cNvGrpSpPr/>
        <p:nvPr/>
      </p:nvGrpSpPr>
      <p:grpSpPr>
        <a:xfrm>
          <a:off x="0" y="0"/>
          <a:ext cx="0" cy="0"/>
          <a:chOff x="0" y="0"/>
          <a:chExt cx="0" cy="0"/>
        </a:xfrm>
      </p:grpSpPr>
      <p:pic>
        <p:nvPicPr>
          <p:cNvPr id="191" name="Google Shape;191;p28" descr="background"/>
          <p:cNvPicPr preferRelativeResize="0"/>
          <p:nvPr/>
        </p:nvPicPr>
        <p:blipFill>
          <a:blip r:embed="rId3">
            <a:alphaModFix/>
          </a:blip>
          <a:stretch>
            <a:fillRect/>
          </a:stretch>
        </p:blipFill>
        <p:spPr>
          <a:xfrm>
            <a:off x="0" y="0"/>
            <a:ext cx="9144002" cy="5143490"/>
          </a:xfrm>
          <a:prstGeom prst="rect">
            <a:avLst/>
          </a:prstGeom>
          <a:noFill/>
          <a:ln>
            <a:noFill/>
          </a:ln>
        </p:spPr>
      </p:pic>
      <p:sp>
        <p:nvSpPr>
          <p:cNvPr id="192" name="Google Shape;192;p28"/>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520">
                <a:latin typeface="Fraunces"/>
                <a:ea typeface="Fraunces"/>
                <a:cs typeface="Fraunces"/>
                <a:sym typeface="Fraunces"/>
              </a:rPr>
              <a:t>ANALYTICS REPORT (PHASE – 4)</a:t>
            </a:r>
            <a:endParaRPr sz="2520">
              <a:latin typeface="Fraunces"/>
              <a:ea typeface="Fraunces"/>
              <a:cs typeface="Fraunces"/>
              <a:sym typeface="Fraunces"/>
            </a:endParaRPr>
          </a:p>
        </p:txBody>
      </p:sp>
      <p:sp>
        <p:nvSpPr>
          <p:cNvPr id="193" name="Google Shape;193;p28"/>
          <p:cNvSpPr/>
          <p:nvPr/>
        </p:nvSpPr>
        <p:spPr>
          <a:xfrm>
            <a:off x="457300" y="1423938"/>
            <a:ext cx="1945500" cy="2295600"/>
          </a:xfrm>
          <a:prstGeom prst="rect">
            <a:avLst/>
          </a:prstGeom>
          <a:solidFill>
            <a:schemeClr val="lt1"/>
          </a:solidFill>
          <a:ln w="9525" cap="flat" cmpd="sng">
            <a:solidFill>
              <a:schemeClr val="accent1"/>
            </a:solidFill>
            <a:prstDash val="solid"/>
            <a:round/>
            <a:headEnd type="none" w="sm" len="sm"/>
            <a:tailEnd type="none" w="sm" len="sm"/>
          </a:ln>
          <a:effectLst>
            <a:outerShdw dist="47625" dir="2580000" algn="bl" rotWithShape="0">
              <a:schemeClr val="accent1"/>
            </a:outerShdw>
          </a:effectLst>
        </p:spPr>
        <p:txBody>
          <a:bodyPr spcFirstLastPara="1" wrap="square" lIns="91425" tIns="91425" rIns="91425" bIns="91425" anchor="t" anchorCtr="0">
            <a:noAutofit/>
          </a:bodyPr>
          <a:lstStyle/>
          <a:p>
            <a:pPr marL="0" marR="0" lvl="0" indent="0" algn="l" rtl="0">
              <a:lnSpc>
                <a:spcPct val="105000"/>
              </a:lnSpc>
              <a:spcBef>
                <a:spcPts val="0"/>
              </a:spcBef>
              <a:spcAft>
                <a:spcPts val="1000"/>
              </a:spcAft>
              <a:buClr>
                <a:srgbClr val="000000"/>
              </a:buClr>
              <a:buSzPts val="1018"/>
              <a:buFont typeface="Arial"/>
              <a:buNone/>
            </a:pPr>
            <a:endParaRPr sz="1200">
              <a:solidFill>
                <a:schemeClr val="dk1"/>
              </a:solidFill>
              <a:latin typeface="Inter"/>
              <a:ea typeface="Inter"/>
              <a:cs typeface="Inter"/>
              <a:sym typeface="Inter"/>
            </a:endParaRPr>
          </a:p>
        </p:txBody>
      </p:sp>
      <p:sp>
        <p:nvSpPr>
          <p:cNvPr id="194" name="Google Shape;194;p28"/>
          <p:cNvSpPr txBox="1"/>
          <p:nvPr/>
        </p:nvSpPr>
        <p:spPr>
          <a:xfrm>
            <a:off x="457300" y="1660963"/>
            <a:ext cx="1945500" cy="910200"/>
          </a:xfrm>
          <a:prstGeom prst="rect">
            <a:avLst/>
          </a:prstGeom>
          <a:noFill/>
          <a:ln>
            <a:noFill/>
          </a:ln>
        </p:spPr>
        <p:txBody>
          <a:bodyPr spcFirstLastPara="1" wrap="square" lIns="0" tIns="91425" rIns="0" bIns="91425" anchor="ctr" anchorCtr="0">
            <a:noAutofit/>
          </a:bodyPr>
          <a:lstStyle/>
          <a:p>
            <a:pPr marL="0" lvl="0" indent="0" algn="ctr" rtl="0">
              <a:lnSpc>
                <a:spcPct val="100000"/>
              </a:lnSpc>
              <a:spcBef>
                <a:spcPts val="0"/>
              </a:spcBef>
              <a:spcAft>
                <a:spcPts val="1000"/>
              </a:spcAft>
              <a:buNone/>
            </a:pPr>
            <a:r>
              <a:rPr lang="en" sz="3000">
                <a:solidFill>
                  <a:schemeClr val="dk1"/>
                </a:solidFill>
                <a:latin typeface="Hanken Grotesk SemiBold"/>
                <a:ea typeface="Hanken Grotesk SemiBold"/>
                <a:cs typeface="Hanken Grotesk SemiBold"/>
                <a:sym typeface="Hanken Grotesk SemiBold"/>
              </a:rPr>
              <a:t>2200</a:t>
            </a:r>
            <a:endParaRPr sz="3000">
              <a:solidFill>
                <a:schemeClr val="dk1"/>
              </a:solidFill>
              <a:latin typeface="Hanken Grotesk SemiBold"/>
              <a:ea typeface="Hanken Grotesk SemiBold"/>
              <a:cs typeface="Hanken Grotesk SemiBold"/>
              <a:sym typeface="Hanken Grotesk SemiBold"/>
            </a:endParaRPr>
          </a:p>
        </p:txBody>
      </p:sp>
      <p:sp>
        <p:nvSpPr>
          <p:cNvPr id="195" name="Google Shape;195;p28"/>
          <p:cNvSpPr txBox="1"/>
          <p:nvPr/>
        </p:nvSpPr>
        <p:spPr>
          <a:xfrm>
            <a:off x="582075" y="2690225"/>
            <a:ext cx="1712400" cy="910200"/>
          </a:xfrm>
          <a:prstGeom prst="rect">
            <a:avLst/>
          </a:prstGeom>
          <a:noFill/>
          <a:ln>
            <a:noFill/>
          </a:ln>
        </p:spPr>
        <p:txBody>
          <a:bodyPr spcFirstLastPara="1" wrap="square" lIns="0" tIns="91425" rIns="0" bIns="91425" anchor="t" anchorCtr="0">
            <a:noAutofit/>
          </a:bodyPr>
          <a:lstStyle/>
          <a:p>
            <a:pPr marL="0" marR="0" lvl="0" indent="0" algn="ctr" rtl="0">
              <a:lnSpc>
                <a:spcPct val="105000"/>
              </a:lnSpc>
              <a:spcBef>
                <a:spcPts val="0"/>
              </a:spcBef>
              <a:spcAft>
                <a:spcPts val="0"/>
              </a:spcAft>
              <a:buClr>
                <a:srgbClr val="000000"/>
              </a:buClr>
              <a:buSzPts val="1018"/>
              <a:buFont typeface="Arial"/>
              <a:buNone/>
            </a:pPr>
            <a:r>
              <a:rPr lang="en" sz="1600">
                <a:solidFill>
                  <a:schemeClr val="dk1"/>
                </a:solidFill>
                <a:latin typeface="Hanken Grotesk Light"/>
                <a:ea typeface="Hanken Grotesk Light"/>
                <a:cs typeface="Hanken Grotesk Light"/>
                <a:sym typeface="Hanken Grotesk Light"/>
              </a:rPr>
              <a:t>Customers</a:t>
            </a:r>
            <a:endParaRPr sz="1600">
              <a:solidFill>
                <a:schemeClr val="dk1"/>
              </a:solidFill>
              <a:latin typeface="Hanken Grotesk Light"/>
              <a:ea typeface="Hanken Grotesk Light"/>
              <a:cs typeface="Hanken Grotesk Light"/>
              <a:sym typeface="Hanken Grotesk Light"/>
            </a:endParaRPr>
          </a:p>
          <a:p>
            <a:pPr marL="0" marR="0" lvl="0" indent="0" algn="ctr" rtl="0">
              <a:lnSpc>
                <a:spcPct val="105000"/>
              </a:lnSpc>
              <a:spcBef>
                <a:spcPts val="1000"/>
              </a:spcBef>
              <a:spcAft>
                <a:spcPts val="1000"/>
              </a:spcAft>
              <a:buClr>
                <a:srgbClr val="000000"/>
              </a:buClr>
              <a:buSzPts val="1018"/>
              <a:buFont typeface="Arial"/>
              <a:buNone/>
            </a:pPr>
            <a:r>
              <a:rPr lang="en" sz="1600">
                <a:solidFill>
                  <a:schemeClr val="dk1"/>
                </a:solidFill>
                <a:latin typeface="Hanken Grotesk Light"/>
                <a:ea typeface="Hanken Grotesk Light"/>
                <a:cs typeface="Hanken Grotesk Light"/>
                <a:sym typeface="Hanken Grotesk Light"/>
              </a:rPr>
              <a:t>Impression</a:t>
            </a:r>
            <a:endParaRPr sz="1600">
              <a:solidFill>
                <a:schemeClr val="dk1"/>
              </a:solidFill>
              <a:latin typeface="Hanken Grotesk Light"/>
              <a:ea typeface="Hanken Grotesk Light"/>
              <a:cs typeface="Hanken Grotesk Light"/>
              <a:sym typeface="Hanken Grotesk Light"/>
            </a:endParaRPr>
          </a:p>
        </p:txBody>
      </p:sp>
      <p:sp>
        <p:nvSpPr>
          <p:cNvPr id="196" name="Google Shape;196;p28"/>
          <p:cNvSpPr/>
          <p:nvPr/>
        </p:nvSpPr>
        <p:spPr>
          <a:xfrm>
            <a:off x="2551967" y="1423938"/>
            <a:ext cx="1945500" cy="2295600"/>
          </a:xfrm>
          <a:prstGeom prst="rect">
            <a:avLst/>
          </a:prstGeom>
          <a:solidFill>
            <a:schemeClr val="lt1"/>
          </a:solidFill>
          <a:ln w="9525" cap="flat" cmpd="sng">
            <a:solidFill>
              <a:schemeClr val="accent1"/>
            </a:solidFill>
            <a:prstDash val="solid"/>
            <a:round/>
            <a:headEnd type="none" w="sm" len="sm"/>
            <a:tailEnd type="none" w="sm" len="sm"/>
          </a:ln>
          <a:effectLst>
            <a:outerShdw dist="47625" dir="2580000" algn="bl" rotWithShape="0">
              <a:schemeClr val="accent1"/>
            </a:outerShdw>
          </a:effectLst>
        </p:spPr>
        <p:txBody>
          <a:bodyPr spcFirstLastPara="1" wrap="square" lIns="91425" tIns="91425" rIns="91425" bIns="91425" anchor="t" anchorCtr="0">
            <a:noAutofit/>
          </a:bodyPr>
          <a:lstStyle/>
          <a:p>
            <a:pPr marL="0" marR="0" lvl="0" indent="0" algn="l" rtl="0">
              <a:lnSpc>
                <a:spcPct val="105000"/>
              </a:lnSpc>
              <a:spcBef>
                <a:spcPts val="0"/>
              </a:spcBef>
              <a:spcAft>
                <a:spcPts val="1000"/>
              </a:spcAft>
              <a:buClr>
                <a:srgbClr val="000000"/>
              </a:buClr>
              <a:buSzPts val="1018"/>
              <a:buFont typeface="Arial"/>
              <a:buNone/>
            </a:pPr>
            <a:endParaRPr sz="1200">
              <a:solidFill>
                <a:schemeClr val="dk1"/>
              </a:solidFill>
              <a:latin typeface="Inter"/>
              <a:ea typeface="Inter"/>
              <a:cs typeface="Inter"/>
              <a:sym typeface="Inter"/>
            </a:endParaRPr>
          </a:p>
        </p:txBody>
      </p:sp>
      <p:sp>
        <p:nvSpPr>
          <p:cNvPr id="197" name="Google Shape;197;p28"/>
          <p:cNvSpPr txBox="1"/>
          <p:nvPr/>
        </p:nvSpPr>
        <p:spPr>
          <a:xfrm>
            <a:off x="2551967" y="1660963"/>
            <a:ext cx="1945500" cy="910200"/>
          </a:xfrm>
          <a:prstGeom prst="rect">
            <a:avLst/>
          </a:prstGeom>
          <a:noFill/>
          <a:ln>
            <a:noFill/>
          </a:ln>
        </p:spPr>
        <p:txBody>
          <a:bodyPr spcFirstLastPara="1" wrap="square" lIns="0" tIns="91425" rIns="0" bIns="91425" anchor="ctr" anchorCtr="0">
            <a:noAutofit/>
          </a:bodyPr>
          <a:lstStyle/>
          <a:p>
            <a:pPr marL="0" lvl="0" indent="0" algn="ctr" rtl="0">
              <a:lnSpc>
                <a:spcPct val="100000"/>
              </a:lnSpc>
              <a:spcBef>
                <a:spcPts val="0"/>
              </a:spcBef>
              <a:spcAft>
                <a:spcPts val="1000"/>
              </a:spcAft>
              <a:buNone/>
            </a:pPr>
            <a:r>
              <a:rPr lang="en" sz="3000">
                <a:solidFill>
                  <a:schemeClr val="dk1"/>
                </a:solidFill>
                <a:latin typeface="Hanken Grotesk SemiBold"/>
                <a:ea typeface="Hanken Grotesk SemiBold"/>
                <a:cs typeface="Hanken Grotesk SemiBold"/>
                <a:sym typeface="Hanken Grotesk SemiBold"/>
              </a:rPr>
              <a:t>30%</a:t>
            </a:r>
            <a:endParaRPr sz="3000">
              <a:solidFill>
                <a:schemeClr val="dk1"/>
              </a:solidFill>
              <a:latin typeface="Hanken Grotesk SemiBold"/>
              <a:ea typeface="Hanken Grotesk SemiBold"/>
              <a:cs typeface="Hanken Grotesk SemiBold"/>
              <a:sym typeface="Hanken Grotesk SemiBold"/>
            </a:endParaRPr>
          </a:p>
        </p:txBody>
      </p:sp>
      <p:sp>
        <p:nvSpPr>
          <p:cNvPr id="198" name="Google Shape;198;p28"/>
          <p:cNvSpPr txBox="1"/>
          <p:nvPr/>
        </p:nvSpPr>
        <p:spPr>
          <a:xfrm>
            <a:off x="2676742" y="2690225"/>
            <a:ext cx="1712400" cy="910200"/>
          </a:xfrm>
          <a:prstGeom prst="rect">
            <a:avLst/>
          </a:prstGeom>
          <a:noFill/>
          <a:ln>
            <a:noFill/>
          </a:ln>
        </p:spPr>
        <p:txBody>
          <a:bodyPr spcFirstLastPara="1" wrap="square" lIns="0" tIns="91425" rIns="0" bIns="91425" anchor="t" anchorCtr="0">
            <a:noAutofit/>
          </a:bodyPr>
          <a:lstStyle/>
          <a:p>
            <a:pPr marL="0" marR="0" lvl="0" indent="0" algn="ctr" rtl="0">
              <a:lnSpc>
                <a:spcPct val="105000"/>
              </a:lnSpc>
              <a:spcBef>
                <a:spcPts val="0"/>
              </a:spcBef>
              <a:spcAft>
                <a:spcPts val="1000"/>
              </a:spcAft>
              <a:buNone/>
            </a:pPr>
            <a:r>
              <a:rPr lang="en" sz="1600">
                <a:solidFill>
                  <a:schemeClr val="dk1"/>
                </a:solidFill>
                <a:latin typeface="Hanken Grotesk Light"/>
                <a:ea typeface="Hanken Grotesk Light"/>
                <a:cs typeface="Hanken Grotesk Light"/>
                <a:sym typeface="Hanken Grotesk Light"/>
              </a:rPr>
              <a:t>Conversion Rate</a:t>
            </a:r>
            <a:endParaRPr sz="1600">
              <a:solidFill>
                <a:schemeClr val="dk1"/>
              </a:solidFill>
              <a:latin typeface="Hanken Grotesk Light"/>
              <a:ea typeface="Hanken Grotesk Light"/>
              <a:cs typeface="Hanken Grotesk Light"/>
              <a:sym typeface="Hanken Grotesk Light"/>
            </a:endParaRPr>
          </a:p>
        </p:txBody>
      </p:sp>
      <p:sp>
        <p:nvSpPr>
          <p:cNvPr id="199" name="Google Shape;199;p28"/>
          <p:cNvSpPr/>
          <p:nvPr/>
        </p:nvSpPr>
        <p:spPr>
          <a:xfrm>
            <a:off x="4646633" y="1423938"/>
            <a:ext cx="1945500" cy="2295600"/>
          </a:xfrm>
          <a:prstGeom prst="rect">
            <a:avLst/>
          </a:prstGeom>
          <a:solidFill>
            <a:schemeClr val="lt1"/>
          </a:solidFill>
          <a:ln w="9525" cap="flat" cmpd="sng">
            <a:solidFill>
              <a:schemeClr val="accent1"/>
            </a:solidFill>
            <a:prstDash val="solid"/>
            <a:round/>
            <a:headEnd type="none" w="sm" len="sm"/>
            <a:tailEnd type="none" w="sm" len="sm"/>
          </a:ln>
          <a:effectLst>
            <a:outerShdw dist="47625" dir="2580000" algn="bl" rotWithShape="0">
              <a:schemeClr val="accent1"/>
            </a:outerShdw>
          </a:effectLst>
        </p:spPr>
        <p:txBody>
          <a:bodyPr spcFirstLastPara="1" wrap="square" lIns="91425" tIns="91425" rIns="91425" bIns="91425" anchor="t" anchorCtr="0">
            <a:noAutofit/>
          </a:bodyPr>
          <a:lstStyle/>
          <a:p>
            <a:pPr marL="0" marR="0" lvl="0" indent="0" algn="l" rtl="0">
              <a:lnSpc>
                <a:spcPct val="105000"/>
              </a:lnSpc>
              <a:spcBef>
                <a:spcPts val="0"/>
              </a:spcBef>
              <a:spcAft>
                <a:spcPts val="1000"/>
              </a:spcAft>
              <a:buClr>
                <a:srgbClr val="000000"/>
              </a:buClr>
              <a:buSzPts val="1018"/>
              <a:buFont typeface="Arial"/>
              <a:buNone/>
            </a:pPr>
            <a:endParaRPr sz="1200">
              <a:solidFill>
                <a:schemeClr val="dk1"/>
              </a:solidFill>
              <a:latin typeface="Inter"/>
              <a:ea typeface="Inter"/>
              <a:cs typeface="Inter"/>
              <a:sym typeface="Inter"/>
            </a:endParaRPr>
          </a:p>
        </p:txBody>
      </p:sp>
      <p:sp>
        <p:nvSpPr>
          <p:cNvPr id="200" name="Google Shape;200;p28"/>
          <p:cNvSpPr txBox="1"/>
          <p:nvPr/>
        </p:nvSpPr>
        <p:spPr>
          <a:xfrm>
            <a:off x="4646633" y="1660963"/>
            <a:ext cx="1945500" cy="910200"/>
          </a:xfrm>
          <a:prstGeom prst="rect">
            <a:avLst/>
          </a:prstGeom>
          <a:noFill/>
          <a:ln>
            <a:noFill/>
          </a:ln>
        </p:spPr>
        <p:txBody>
          <a:bodyPr spcFirstLastPara="1" wrap="square" lIns="0" tIns="91425" rIns="0" bIns="91425" anchor="ctr" anchorCtr="0">
            <a:noAutofit/>
          </a:bodyPr>
          <a:lstStyle/>
          <a:p>
            <a:pPr marL="0" lvl="0" indent="0" algn="ctr" rtl="0">
              <a:lnSpc>
                <a:spcPct val="100000"/>
              </a:lnSpc>
              <a:spcBef>
                <a:spcPts val="0"/>
              </a:spcBef>
              <a:spcAft>
                <a:spcPts val="1000"/>
              </a:spcAft>
              <a:buNone/>
            </a:pPr>
            <a:r>
              <a:rPr lang="en" sz="3000">
                <a:solidFill>
                  <a:schemeClr val="dk1"/>
                </a:solidFill>
                <a:latin typeface="Hanken Grotesk SemiBold"/>
                <a:ea typeface="Hanken Grotesk SemiBold"/>
                <a:cs typeface="Hanken Grotesk SemiBold"/>
                <a:sym typeface="Hanken Grotesk SemiBold"/>
              </a:rPr>
              <a:t>+80%</a:t>
            </a:r>
            <a:endParaRPr sz="3000">
              <a:solidFill>
                <a:schemeClr val="dk1"/>
              </a:solidFill>
              <a:latin typeface="Hanken Grotesk SemiBold"/>
              <a:ea typeface="Hanken Grotesk SemiBold"/>
              <a:cs typeface="Hanken Grotesk SemiBold"/>
              <a:sym typeface="Hanken Grotesk SemiBold"/>
            </a:endParaRPr>
          </a:p>
        </p:txBody>
      </p:sp>
      <p:sp>
        <p:nvSpPr>
          <p:cNvPr id="201" name="Google Shape;201;p28"/>
          <p:cNvSpPr txBox="1"/>
          <p:nvPr/>
        </p:nvSpPr>
        <p:spPr>
          <a:xfrm>
            <a:off x="4771408" y="2690225"/>
            <a:ext cx="1712400" cy="910200"/>
          </a:xfrm>
          <a:prstGeom prst="rect">
            <a:avLst/>
          </a:prstGeom>
          <a:noFill/>
          <a:ln>
            <a:noFill/>
          </a:ln>
        </p:spPr>
        <p:txBody>
          <a:bodyPr spcFirstLastPara="1" wrap="square" lIns="0" tIns="91425" rIns="0" bIns="91425" anchor="t" anchorCtr="0">
            <a:noAutofit/>
          </a:bodyPr>
          <a:lstStyle/>
          <a:p>
            <a:pPr marL="0" marR="0" lvl="0" indent="0" algn="ctr" rtl="0">
              <a:lnSpc>
                <a:spcPct val="105000"/>
              </a:lnSpc>
              <a:spcBef>
                <a:spcPts val="0"/>
              </a:spcBef>
              <a:spcAft>
                <a:spcPts val="1000"/>
              </a:spcAft>
              <a:buNone/>
            </a:pPr>
            <a:r>
              <a:rPr lang="en" sz="1600">
                <a:solidFill>
                  <a:schemeClr val="dk1"/>
                </a:solidFill>
                <a:latin typeface="Hanken Grotesk Light"/>
                <a:ea typeface="Hanken Grotesk Light"/>
                <a:cs typeface="Hanken Grotesk Light"/>
                <a:sym typeface="Hanken Grotesk Light"/>
              </a:rPr>
              <a:t>Event Reach Growth</a:t>
            </a:r>
            <a:endParaRPr sz="1600">
              <a:solidFill>
                <a:schemeClr val="dk1"/>
              </a:solidFill>
              <a:latin typeface="Hanken Grotesk Light"/>
              <a:ea typeface="Hanken Grotesk Light"/>
              <a:cs typeface="Hanken Grotesk Light"/>
              <a:sym typeface="Hanken Grotesk Light"/>
            </a:endParaRPr>
          </a:p>
        </p:txBody>
      </p:sp>
      <p:sp>
        <p:nvSpPr>
          <p:cNvPr id="202" name="Google Shape;202;p28"/>
          <p:cNvSpPr/>
          <p:nvPr/>
        </p:nvSpPr>
        <p:spPr>
          <a:xfrm>
            <a:off x="6741300" y="1423938"/>
            <a:ext cx="1945500" cy="2295600"/>
          </a:xfrm>
          <a:prstGeom prst="rect">
            <a:avLst/>
          </a:prstGeom>
          <a:solidFill>
            <a:schemeClr val="lt1"/>
          </a:solidFill>
          <a:ln w="9525" cap="flat" cmpd="sng">
            <a:solidFill>
              <a:schemeClr val="accent1"/>
            </a:solidFill>
            <a:prstDash val="solid"/>
            <a:round/>
            <a:headEnd type="none" w="sm" len="sm"/>
            <a:tailEnd type="none" w="sm" len="sm"/>
          </a:ln>
          <a:effectLst>
            <a:outerShdw dist="47625" dir="2580000" algn="bl" rotWithShape="0">
              <a:schemeClr val="accent1"/>
            </a:outerShdw>
          </a:effectLst>
        </p:spPr>
        <p:txBody>
          <a:bodyPr spcFirstLastPara="1" wrap="square" lIns="91425" tIns="91425" rIns="91425" bIns="91425" anchor="t" anchorCtr="0">
            <a:noAutofit/>
          </a:bodyPr>
          <a:lstStyle/>
          <a:p>
            <a:pPr marL="0" marR="0" lvl="0" indent="0" algn="l" rtl="0">
              <a:lnSpc>
                <a:spcPct val="105000"/>
              </a:lnSpc>
              <a:spcBef>
                <a:spcPts val="0"/>
              </a:spcBef>
              <a:spcAft>
                <a:spcPts val="1000"/>
              </a:spcAft>
              <a:buClr>
                <a:srgbClr val="000000"/>
              </a:buClr>
              <a:buSzPts val="1018"/>
              <a:buFont typeface="Arial"/>
              <a:buNone/>
            </a:pPr>
            <a:endParaRPr sz="1200">
              <a:solidFill>
                <a:schemeClr val="dk1"/>
              </a:solidFill>
              <a:latin typeface="Inter"/>
              <a:ea typeface="Inter"/>
              <a:cs typeface="Inter"/>
              <a:sym typeface="Inter"/>
            </a:endParaRPr>
          </a:p>
        </p:txBody>
      </p:sp>
      <p:sp>
        <p:nvSpPr>
          <p:cNvPr id="203" name="Google Shape;203;p28"/>
          <p:cNvSpPr txBox="1"/>
          <p:nvPr/>
        </p:nvSpPr>
        <p:spPr>
          <a:xfrm>
            <a:off x="6741300" y="1660963"/>
            <a:ext cx="1945500" cy="910200"/>
          </a:xfrm>
          <a:prstGeom prst="rect">
            <a:avLst/>
          </a:prstGeom>
          <a:noFill/>
          <a:ln>
            <a:noFill/>
          </a:ln>
        </p:spPr>
        <p:txBody>
          <a:bodyPr spcFirstLastPara="1" wrap="square" lIns="0" tIns="91425" rIns="0" bIns="91425" anchor="ctr" anchorCtr="0">
            <a:noAutofit/>
          </a:bodyPr>
          <a:lstStyle/>
          <a:p>
            <a:pPr marL="0" lvl="0" indent="0" algn="ctr" rtl="0">
              <a:lnSpc>
                <a:spcPct val="100000"/>
              </a:lnSpc>
              <a:spcBef>
                <a:spcPts val="0"/>
              </a:spcBef>
              <a:spcAft>
                <a:spcPts val="1000"/>
              </a:spcAft>
              <a:buNone/>
            </a:pPr>
            <a:r>
              <a:rPr lang="en" sz="3000">
                <a:solidFill>
                  <a:schemeClr val="dk1"/>
                </a:solidFill>
                <a:latin typeface="Hanken Grotesk SemiBold"/>
                <a:ea typeface="Hanken Grotesk SemiBold"/>
                <a:cs typeface="Hanken Grotesk SemiBold"/>
                <a:sym typeface="Hanken Grotesk SemiBold"/>
              </a:rPr>
              <a:t>500</a:t>
            </a:r>
            <a:endParaRPr sz="3000">
              <a:solidFill>
                <a:schemeClr val="dk1"/>
              </a:solidFill>
              <a:latin typeface="Hanken Grotesk SemiBold"/>
              <a:ea typeface="Hanken Grotesk SemiBold"/>
              <a:cs typeface="Hanken Grotesk SemiBold"/>
              <a:sym typeface="Hanken Grotesk SemiBold"/>
            </a:endParaRPr>
          </a:p>
        </p:txBody>
      </p:sp>
      <p:sp>
        <p:nvSpPr>
          <p:cNvPr id="204" name="Google Shape;204;p28"/>
          <p:cNvSpPr txBox="1"/>
          <p:nvPr/>
        </p:nvSpPr>
        <p:spPr>
          <a:xfrm>
            <a:off x="6866075" y="2690225"/>
            <a:ext cx="1712400" cy="910200"/>
          </a:xfrm>
          <a:prstGeom prst="rect">
            <a:avLst/>
          </a:prstGeom>
          <a:noFill/>
          <a:ln>
            <a:noFill/>
          </a:ln>
        </p:spPr>
        <p:txBody>
          <a:bodyPr spcFirstLastPara="1" wrap="square" lIns="0" tIns="91425" rIns="0" bIns="91425" anchor="t" anchorCtr="0">
            <a:noAutofit/>
          </a:bodyPr>
          <a:lstStyle/>
          <a:p>
            <a:pPr marL="0" marR="0" lvl="0" indent="0" algn="ctr" rtl="0">
              <a:lnSpc>
                <a:spcPct val="105000"/>
              </a:lnSpc>
              <a:spcBef>
                <a:spcPts val="0"/>
              </a:spcBef>
              <a:spcAft>
                <a:spcPts val="0"/>
              </a:spcAft>
              <a:buNone/>
            </a:pPr>
            <a:r>
              <a:rPr lang="en" sz="1600">
                <a:solidFill>
                  <a:schemeClr val="dk1"/>
                </a:solidFill>
                <a:latin typeface="Hanken Grotesk Light"/>
                <a:ea typeface="Hanken Grotesk Light"/>
                <a:cs typeface="Hanken Grotesk Light"/>
                <a:sym typeface="Hanken Grotesk Light"/>
              </a:rPr>
              <a:t>Accounts</a:t>
            </a:r>
            <a:endParaRPr sz="1600">
              <a:solidFill>
                <a:schemeClr val="dk1"/>
              </a:solidFill>
              <a:latin typeface="Hanken Grotesk Light"/>
              <a:ea typeface="Hanken Grotesk Light"/>
              <a:cs typeface="Hanken Grotesk Light"/>
              <a:sym typeface="Hanken Grotesk Light"/>
            </a:endParaRPr>
          </a:p>
          <a:p>
            <a:pPr marL="0" marR="0" lvl="0" indent="0" algn="ctr" rtl="0">
              <a:lnSpc>
                <a:spcPct val="105000"/>
              </a:lnSpc>
              <a:spcBef>
                <a:spcPts val="1000"/>
              </a:spcBef>
              <a:spcAft>
                <a:spcPts val="1000"/>
              </a:spcAft>
              <a:buNone/>
            </a:pPr>
            <a:r>
              <a:rPr lang="en" sz="1600">
                <a:solidFill>
                  <a:schemeClr val="dk1"/>
                </a:solidFill>
                <a:latin typeface="Hanken Grotesk Light"/>
                <a:ea typeface="Hanken Grotesk Light"/>
                <a:cs typeface="Hanken Grotesk Light"/>
                <a:sym typeface="Hanken Grotesk Light"/>
              </a:rPr>
              <a:t> reached</a:t>
            </a:r>
            <a:endParaRPr sz="1600">
              <a:solidFill>
                <a:schemeClr val="dk1"/>
              </a:solidFill>
              <a:latin typeface="Hanken Grotesk Light"/>
              <a:ea typeface="Hanken Grotesk Light"/>
              <a:cs typeface="Hanken Grotesk Light"/>
              <a:sym typeface="Hanken Grotesk Light"/>
            </a:endParaRPr>
          </a:p>
        </p:txBody>
      </p:sp>
      <p:pic>
        <p:nvPicPr>
          <p:cNvPr id="2" name="Picture 1">
            <a:extLst>
              <a:ext uri="{FF2B5EF4-FFF2-40B4-BE49-F238E27FC236}">
                <a16:creationId xmlns:a16="http://schemas.microsoft.com/office/drawing/2014/main" id="{2637010F-60C2-2ACC-8EA3-995B8DC15B12}"/>
              </a:ext>
            </a:extLst>
          </p:cNvPr>
          <p:cNvPicPr>
            <a:picLocks noChangeAspect="1"/>
          </p:cNvPicPr>
          <p:nvPr/>
        </p:nvPicPr>
        <p:blipFill>
          <a:blip r:embed="rId4"/>
          <a:stretch>
            <a:fillRect/>
          </a:stretch>
        </p:blipFill>
        <p:spPr>
          <a:xfrm>
            <a:off x="7306293" y="-359417"/>
            <a:ext cx="2127527" cy="212752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29" descr="background"/>
          <p:cNvPicPr preferRelativeResize="0"/>
          <p:nvPr/>
        </p:nvPicPr>
        <p:blipFill>
          <a:blip r:embed="rId3">
            <a:alphaModFix/>
          </a:blip>
          <a:stretch>
            <a:fillRect/>
          </a:stretch>
        </p:blipFill>
        <p:spPr>
          <a:xfrm>
            <a:off x="0" y="0"/>
            <a:ext cx="9144002" cy="5143501"/>
          </a:xfrm>
          <a:prstGeom prst="rect">
            <a:avLst/>
          </a:prstGeom>
          <a:noFill/>
          <a:ln>
            <a:noFill/>
          </a:ln>
        </p:spPr>
      </p:pic>
      <p:graphicFrame>
        <p:nvGraphicFramePr>
          <p:cNvPr id="210" name="Google Shape;210;p29"/>
          <p:cNvGraphicFramePr/>
          <p:nvPr/>
        </p:nvGraphicFramePr>
        <p:xfrm>
          <a:off x="457200" y="1216275"/>
          <a:ext cx="8229600" cy="3352425"/>
        </p:xfrm>
        <a:graphic>
          <a:graphicData uri="http://schemas.openxmlformats.org/drawingml/2006/table">
            <a:tbl>
              <a:tblPr>
                <a:noFill/>
                <a:tableStyleId>{B9C3FA4E-D0D0-41C0-974D-1B01C19EC68B}</a:tableStyleId>
              </a:tblPr>
              <a:tblGrid>
                <a:gridCol w="2077375">
                  <a:extLst>
                    <a:ext uri="{9D8B030D-6E8A-4147-A177-3AD203B41FA5}">
                      <a16:colId xmlns:a16="http://schemas.microsoft.com/office/drawing/2014/main" val="20000"/>
                    </a:ext>
                  </a:extLst>
                </a:gridCol>
                <a:gridCol w="6152225">
                  <a:extLst>
                    <a:ext uri="{9D8B030D-6E8A-4147-A177-3AD203B41FA5}">
                      <a16:colId xmlns:a16="http://schemas.microsoft.com/office/drawing/2014/main" val="20001"/>
                    </a:ext>
                  </a:extLst>
                </a:gridCol>
              </a:tblGrid>
              <a:tr h="1117475">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0"/>
                  </a:ext>
                </a:extLst>
              </a:tr>
              <a:tr h="1117475">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1"/>
                  </a:ext>
                </a:extLst>
              </a:tr>
              <a:tr h="1117475">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2"/>
                  </a:ext>
                </a:extLst>
              </a:tr>
            </a:tbl>
          </a:graphicData>
        </a:graphic>
      </p:graphicFrame>
      <p:sp>
        <p:nvSpPr>
          <p:cNvPr id="211" name="Google Shape;211;p29"/>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520">
                <a:latin typeface="Fraunces"/>
                <a:ea typeface="Fraunces"/>
                <a:cs typeface="Fraunces"/>
                <a:sym typeface="Fraunces"/>
              </a:rPr>
              <a:t>CRITICAL ANALYSIS (PHASE – 5)</a:t>
            </a:r>
            <a:endParaRPr sz="2520">
              <a:latin typeface="Fraunces"/>
              <a:ea typeface="Fraunces"/>
              <a:cs typeface="Fraunces"/>
              <a:sym typeface="Fraunces"/>
            </a:endParaRPr>
          </a:p>
          <a:p>
            <a:pPr marL="0" lvl="0" indent="0" algn="l" rtl="0">
              <a:spcBef>
                <a:spcPts val="0"/>
              </a:spcBef>
              <a:spcAft>
                <a:spcPts val="0"/>
              </a:spcAft>
              <a:buSzPts val="990"/>
              <a:buNone/>
            </a:pPr>
            <a:r>
              <a:rPr lang="en" sz="2520">
                <a:latin typeface="Fraunces"/>
                <a:ea typeface="Fraunces"/>
                <a:cs typeface="Fraunces"/>
                <a:sym typeface="Fraunces"/>
              </a:rPr>
              <a:t>INSTAGRAM</a:t>
            </a:r>
            <a:endParaRPr sz="2520">
              <a:latin typeface="Fraunces"/>
              <a:ea typeface="Fraunces"/>
              <a:cs typeface="Fraunces"/>
              <a:sym typeface="Fraunces"/>
            </a:endParaRPr>
          </a:p>
        </p:txBody>
      </p:sp>
      <p:sp>
        <p:nvSpPr>
          <p:cNvPr id="212" name="Google Shape;212;p29"/>
          <p:cNvSpPr txBox="1">
            <a:spLocks noGrp="1"/>
          </p:cNvSpPr>
          <p:nvPr>
            <p:ph type="body" idx="1"/>
          </p:nvPr>
        </p:nvSpPr>
        <p:spPr>
          <a:xfrm>
            <a:off x="2749850" y="1292400"/>
            <a:ext cx="50238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The critical analysis unveiled several key findings, including the impact of social media engagement on customer traffic, the influence of visual content on customer decisions, and the importance of personalized customer interactions in the event planning industry.</a:t>
            </a:r>
            <a:endParaRPr>
              <a:latin typeface="Hanken Grotesk"/>
              <a:ea typeface="Hanken Grotesk"/>
              <a:cs typeface="Hanken Grotesk"/>
              <a:sym typeface="Hanken Grotesk"/>
            </a:endParaRPr>
          </a:p>
        </p:txBody>
      </p:sp>
      <p:sp>
        <p:nvSpPr>
          <p:cNvPr id="213" name="Google Shape;213;p29"/>
          <p:cNvSpPr txBox="1">
            <a:spLocks noGrp="1"/>
          </p:cNvSpPr>
          <p:nvPr>
            <p:ph type="body" idx="2"/>
          </p:nvPr>
        </p:nvSpPr>
        <p:spPr>
          <a:xfrm>
            <a:off x="2749850" y="2399379"/>
            <a:ext cx="50238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The company demonstrated strengths in creative event design and execution. Additionally, opportunities for growth were identified in the digital marketing domain, leveraging technology for process improvements, and expanding service offerings.</a:t>
            </a:r>
            <a:endParaRPr>
              <a:latin typeface="Hanken Grotesk"/>
              <a:ea typeface="Hanken Grotesk"/>
              <a:cs typeface="Hanken Grotesk"/>
              <a:sym typeface="Hanken Grotesk"/>
            </a:endParaRPr>
          </a:p>
        </p:txBody>
      </p:sp>
      <p:sp>
        <p:nvSpPr>
          <p:cNvPr id="214" name="Google Shape;214;p29"/>
          <p:cNvSpPr txBox="1">
            <a:spLocks noGrp="1"/>
          </p:cNvSpPr>
          <p:nvPr>
            <p:ph type="subTitle" idx="3"/>
          </p:nvPr>
        </p:nvSpPr>
        <p:spPr>
          <a:xfrm>
            <a:off x="457200" y="1292500"/>
            <a:ext cx="1828800" cy="986100"/>
          </a:xfrm>
          <a:prstGeom prst="rect">
            <a:avLst/>
          </a:prstGeom>
        </p:spPr>
        <p:txBody>
          <a:bodyPr spcFirstLastPara="1" wrap="square" lIns="182875" tIns="91425" rIns="91425" bIns="91425" anchor="ctr" anchorCtr="0">
            <a:noAutofit/>
          </a:bodyPr>
          <a:lstStyle/>
          <a:p>
            <a:pPr marL="0" lvl="0" indent="0" algn="l" rtl="0">
              <a:lnSpc>
                <a:spcPct val="100000"/>
              </a:lnSpc>
              <a:spcBef>
                <a:spcPts val="0"/>
              </a:spcBef>
              <a:spcAft>
                <a:spcPts val="1000"/>
              </a:spcAft>
              <a:buNone/>
            </a:pPr>
            <a:r>
              <a:rPr lang="en">
                <a:solidFill>
                  <a:schemeClr val="dk1"/>
                </a:solidFill>
                <a:latin typeface="Fraunces SemiBold"/>
                <a:ea typeface="Fraunces SemiBold"/>
                <a:cs typeface="Fraunces SemiBold"/>
                <a:sym typeface="Fraunces SemiBold"/>
              </a:rPr>
              <a:t>Key Findings</a:t>
            </a:r>
            <a:endParaRPr>
              <a:solidFill>
                <a:schemeClr val="dk1"/>
              </a:solidFill>
              <a:latin typeface="Fraunces SemiBold"/>
              <a:ea typeface="Fraunces SemiBold"/>
              <a:cs typeface="Fraunces SemiBold"/>
              <a:sym typeface="Fraunces SemiBold"/>
            </a:endParaRPr>
          </a:p>
        </p:txBody>
      </p:sp>
      <p:sp>
        <p:nvSpPr>
          <p:cNvPr id="215" name="Google Shape;215;p29"/>
          <p:cNvSpPr txBox="1">
            <a:spLocks noGrp="1"/>
          </p:cNvSpPr>
          <p:nvPr>
            <p:ph type="subTitle" idx="4"/>
          </p:nvPr>
        </p:nvSpPr>
        <p:spPr>
          <a:xfrm>
            <a:off x="457200" y="2399425"/>
            <a:ext cx="1828800" cy="986100"/>
          </a:xfrm>
          <a:prstGeom prst="rect">
            <a:avLst/>
          </a:prstGeom>
        </p:spPr>
        <p:txBody>
          <a:bodyPr spcFirstLastPara="1" wrap="square" lIns="182875" tIns="91425" rIns="91425" bIns="91425" anchor="ctr" anchorCtr="0">
            <a:noAutofit/>
          </a:bodyPr>
          <a:lstStyle/>
          <a:p>
            <a:pPr marL="0" lvl="0" indent="0" algn="l" rtl="0">
              <a:lnSpc>
                <a:spcPct val="100000"/>
              </a:lnSpc>
              <a:spcBef>
                <a:spcPts val="0"/>
              </a:spcBef>
              <a:spcAft>
                <a:spcPts val="1000"/>
              </a:spcAft>
              <a:buNone/>
            </a:pPr>
            <a:r>
              <a:rPr lang="en">
                <a:solidFill>
                  <a:schemeClr val="dk1"/>
                </a:solidFill>
                <a:latin typeface="Fraunces SemiBold"/>
                <a:ea typeface="Fraunces SemiBold"/>
                <a:cs typeface="Fraunces SemiBold"/>
                <a:sym typeface="Fraunces SemiBold"/>
              </a:rPr>
              <a:t>Strengths and Opportunities</a:t>
            </a:r>
            <a:endParaRPr>
              <a:solidFill>
                <a:schemeClr val="dk1"/>
              </a:solidFill>
              <a:latin typeface="Fraunces SemiBold"/>
              <a:ea typeface="Fraunces SemiBold"/>
              <a:cs typeface="Fraunces SemiBold"/>
              <a:sym typeface="Fraunces SemiBold"/>
            </a:endParaRPr>
          </a:p>
        </p:txBody>
      </p:sp>
      <p:sp>
        <p:nvSpPr>
          <p:cNvPr id="216" name="Google Shape;216;p29"/>
          <p:cNvSpPr txBox="1">
            <a:spLocks noGrp="1"/>
          </p:cNvSpPr>
          <p:nvPr>
            <p:ph type="subTitle" idx="5"/>
          </p:nvPr>
        </p:nvSpPr>
        <p:spPr>
          <a:xfrm>
            <a:off x="457200" y="3506400"/>
            <a:ext cx="1828800" cy="986100"/>
          </a:xfrm>
          <a:prstGeom prst="rect">
            <a:avLst/>
          </a:prstGeom>
        </p:spPr>
        <p:txBody>
          <a:bodyPr spcFirstLastPara="1" wrap="square" lIns="182875" tIns="91425" rIns="91425" bIns="91425" anchor="ctr" anchorCtr="0">
            <a:noAutofit/>
          </a:bodyPr>
          <a:lstStyle/>
          <a:p>
            <a:pPr marL="0" lvl="0" indent="0" algn="l" rtl="0">
              <a:lnSpc>
                <a:spcPct val="100000"/>
              </a:lnSpc>
              <a:spcBef>
                <a:spcPts val="0"/>
              </a:spcBef>
              <a:spcAft>
                <a:spcPts val="1000"/>
              </a:spcAft>
              <a:buNone/>
            </a:pPr>
            <a:r>
              <a:rPr lang="en">
                <a:solidFill>
                  <a:schemeClr val="dk1"/>
                </a:solidFill>
                <a:latin typeface="Fraunces SemiBold"/>
                <a:ea typeface="Fraunces SemiBold"/>
                <a:cs typeface="Fraunces SemiBold"/>
                <a:sym typeface="Fraunces SemiBold"/>
              </a:rPr>
              <a:t>Weaknesses and Threats</a:t>
            </a:r>
            <a:endParaRPr>
              <a:solidFill>
                <a:schemeClr val="dk1"/>
              </a:solidFill>
              <a:latin typeface="Fraunces SemiBold"/>
              <a:ea typeface="Fraunces SemiBold"/>
              <a:cs typeface="Fraunces SemiBold"/>
              <a:sym typeface="Fraunces SemiBold"/>
            </a:endParaRPr>
          </a:p>
        </p:txBody>
      </p:sp>
      <p:sp>
        <p:nvSpPr>
          <p:cNvPr id="217" name="Google Shape;217;p29"/>
          <p:cNvSpPr txBox="1">
            <a:spLocks noGrp="1"/>
          </p:cNvSpPr>
          <p:nvPr>
            <p:ph type="body" idx="6"/>
          </p:nvPr>
        </p:nvSpPr>
        <p:spPr>
          <a:xfrm>
            <a:off x="2749850" y="3506396"/>
            <a:ext cx="5023800" cy="986100"/>
          </a:xfrm>
          <a:prstGeom prst="rect">
            <a:avLst/>
          </a:prstGeom>
        </p:spPr>
        <p:txBody>
          <a:bodyPr spcFirstLastPara="1" wrap="square" lIns="91425" tIns="91425" rIns="91425" bIns="91425" anchor="ctr" anchorCtr="0">
            <a:noAutofit/>
          </a:bodyPr>
          <a:lstStyle/>
          <a:p>
            <a:pPr marL="0" lvl="0" indent="0" algn="l" rtl="0">
              <a:lnSpc>
                <a:spcPct val="105000"/>
              </a:lnSpc>
              <a:spcBef>
                <a:spcPts val="0"/>
              </a:spcBef>
              <a:spcAft>
                <a:spcPts val="1000"/>
              </a:spcAft>
              <a:buNone/>
            </a:pPr>
            <a:r>
              <a:rPr lang="en">
                <a:latin typeface="Hanken Grotesk"/>
                <a:ea typeface="Hanken Grotesk"/>
                <a:cs typeface="Hanken Grotesk"/>
                <a:sym typeface="Hanken Grotesk"/>
              </a:rPr>
              <a:t>The critical analysis also highlighted certain weaknesses, such as the need for better customer feedback mechanisms and identified potential threats from emerging competitors in the market.</a:t>
            </a:r>
            <a:endParaRPr>
              <a:latin typeface="Hanken Grotesk"/>
              <a:ea typeface="Hanken Grotesk"/>
              <a:cs typeface="Hanken Grotesk"/>
              <a:sym typeface="Hanken Grotesk"/>
            </a:endParaRPr>
          </a:p>
        </p:txBody>
      </p:sp>
      <p:pic>
        <p:nvPicPr>
          <p:cNvPr id="2" name="Picture 1">
            <a:extLst>
              <a:ext uri="{FF2B5EF4-FFF2-40B4-BE49-F238E27FC236}">
                <a16:creationId xmlns:a16="http://schemas.microsoft.com/office/drawing/2014/main" id="{B6E74AC8-5967-DC74-850D-3B174C663787}"/>
              </a:ext>
            </a:extLst>
          </p:cNvPr>
          <p:cNvPicPr>
            <a:picLocks noChangeAspect="1"/>
          </p:cNvPicPr>
          <p:nvPr/>
        </p:nvPicPr>
        <p:blipFill>
          <a:blip r:embed="rId4"/>
          <a:stretch>
            <a:fillRect/>
          </a:stretch>
        </p:blipFill>
        <p:spPr>
          <a:xfrm>
            <a:off x="7306293" y="-372669"/>
            <a:ext cx="2127527" cy="212752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0"/>
          <p:cNvSpPr txBox="1">
            <a:spLocks noGrp="1"/>
          </p:cNvSpPr>
          <p:nvPr>
            <p:ph type="body" idx="1"/>
          </p:nvPr>
        </p:nvSpPr>
        <p:spPr>
          <a:xfrm>
            <a:off x="2064350" y="1140000"/>
            <a:ext cx="5252100" cy="986100"/>
          </a:xfrm>
          <a:prstGeom prst="rect">
            <a:avLst/>
          </a:prstGeom>
        </p:spPr>
        <p:txBody>
          <a:bodyPr spcFirstLastPara="1" wrap="square" lIns="91425" tIns="91425" rIns="91425" bIns="91425" anchor="ctr" anchorCtr="0">
            <a:normAutofit/>
          </a:bodyPr>
          <a:lstStyle/>
          <a:p>
            <a:pPr marL="0" lvl="0" indent="0" algn="l" rtl="0">
              <a:spcBef>
                <a:spcPts val="0"/>
              </a:spcBef>
              <a:spcAft>
                <a:spcPts val="1000"/>
              </a:spcAft>
              <a:buNone/>
            </a:pPr>
            <a:endParaRPr/>
          </a:p>
        </p:txBody>
      </p:sp>
      <p:sp>
        <p:nvSpPr>
          <p:cNvPr id="223" name="Google Shape;223;p30"/>
          <p:cNvSpPr txBox="1">
            <a:spLocks noGrp="1"/>
          </p:cNvSpPr>
          <p:nvPr>
            <p:ph type="body" idx="2"/>
          </p:nvPr>
        </p:nvSpPr>
        <p:spPr>
          <a:xfrm>
            <a:off x="2064350" y="2361288"/>
            <a:ext cx="5252100" cy="986100"/>
          </a:xfrm>
          <a:prstGeom prst="rect">
            <a:avLst/>
          </a:prstGeom>
        </p:spPr>
        <p:txBody>
          <a:bodyPr spcFirstLastPara="1" wrap="square" lIns="91425" tIns="91425" rIns="91425" bIns="91425" anchor="ctr" anchorCtr="0">
            <a:normAutofit/>
          </a:bodyPr>
          <a:lstStyle/>
          <a:p>
            <a:pPr marL="0" lvl="0" indent="0" algn="l" rtl="0">
              <a:spcBef>
                <a:spcPts val="0"/>
              </a:spcBef>
              <a:spcAft>
                <a:spcPts val="1000"/>
              </a:spcAft>
              <a:buNone/>
            </a:pPr>
            <a:endParaRPr/>
          </a:p>
        </p:txBody>
      </p:sp>
      <p:sp>
        <p:nvSpPr>
          <p:cNvPr id="224" name="Google Shape;224;p30"/>
          <p:cNvSpPr txBox="1">
            <a:spLocks noGrp="1"/>
          </p:cNvSpPr>
          <p:nvPr>
            <p:ph type="subTitle" idx="3"/>
          </p:nvPr>
        </p:nvSpPr>
        <p:spPr>
          <a:xfrm>
            <a:off x="457200" y="1140100"/>
            <a:ext cx="1404000" cy="986100"/>
          </a:xfrm>
          <a:prstGeom prst="rect">
            <a:avLst/>
          </a:prstGeom>
        </p:spPr>
        <p:txBody>
          <a:bodyPr spcFirstLastPara="1" wrap="square" lIns="91425" tIns="91425" rIns="91425" bIns="91425" anchor="ctr" anchorCtr="0">
            <a:normAutofit/>
          </a:bodyPr>
          <a:lstStyle/>
          <a:p>
            <a:pPr marL="0" lvl="0" indent="0" algn="l" rtl="0">
              <a:spcBef>
                <a:spcPts val="0"/>
              </a:spcBef>
              <a:spcAft>
                <a:spcPts val="1000"/>
              </a:spcAft>
              <a:buNone/>
            </a:pPr>
            <a:endParaRPr/>
          </a:p>
        </p:txBody>
      </p:sp>
      <p:sp>
        <p:nvSpPr>
          <p:cNvPr id="225" name="Google Shape;225;p30"/>
          <p:cNvSpPr txBox="1">
            <a:spLocks noGrp="1"/>
          </p:cNvSpPr>
          <p:nvPr>
            <p:ph type="subTitle" idx="4"/>
          </p:nvPr>
        </p:nvSpPr>
        <p:spPr>
          <a:xfrm>
            <a:off x="457200" y="2361338"/>
            <a:ext cx="1404000" cy="986100"/>
          </a:xfrm>
          <a:prstGeom prst="rect">
            <a:avLst/>
          </a:prstGeom>
        </p:spPr>
        <p:txBody>
          <a:bodyPr spcFirstLastPara="1" wrap="square" lIns="91425" tIns="91425" rIns="91425" bIns="91425" anchor="ctr" anchorCtr="0">
            <a:normAutofit/>
          </a:bodyPr>
          <a:lstStyle/>
          <a:p>
            <a:pPr marL="0" lvl="0" indent="0" algn="l" rtl="0">
              <a:spcBef>
                <a:spcPts val="0"/>
              </a:spcBef>
              <a:spcAft>
                <a:spcPts val="1000"/>
              </a:spcAft>
              <a:buNone/>
            </a:pPr>
            <a:endParaRPr/>
          </a:p>
        </p:txBody>
      </p:sp>
      <p:sp>
        <p:nvSpPr>
          <p:cNvPr id="226" name="Google Shape;226;p30"/>
          <p:cNvSpPr txBox="1">
            <a:spLocks noGrp="1"/>
          </p:cNvSpPr>
          <p:nvPr>
            <p:ph type="subTitle" idx="5"/>
          </p:nvPr>
        </p:nvSpPr>
        <p:spPr>
          <a:xfrm>
            <a:off x="457200" y="3582600"/>
            <a:ext cx="1404000" cy="986100"/>
          </a:xfrm>
          <a:prstGeom prst="rect">
            <a:avLst/>
          </a:prstGeom>
        </p:spPr>
        <p:txBody>
          <a:bodyPr spcFirstLastPara="1" wrap="square" lIns="91425" tIns="91425" rIns="91425" bIns="91425" anchor="ctr" anchorCtr="0">
            <a:normAutofit/>
          </a:bodyPr>
          <a:lstStyle/>
          <a:p>
            <a:pPr marL="0" lvl="0" indent="0" algn="l" rtl="0">
              <a:spcBef>
                <a:spcPts val="0"/>
              </a:spcBef>
              <a:spcAft>
                <a:spcPts val="1000"/>
              </a:spcAft>
              <a:buNone/>
            </a:pPr>
            <a:endParaRPr/>
          </a:p>
        </p:txBody>
      </p:sp>
      <p:sp>
        <p:nvSpPr>
          <p:cNvPr id="227" name="Google Shape;227;p30"/>
          <p:cNvSpPr txBox="1">
            <a:spLocks noGrp="1"/>
          </p:cNvSpPr>
          <p:nvPr>
            <p:ph type="title"/>
          </p:nvPr>
        </p:nvSpPr>
        <p:spPr>
          <a:xfrm>
            <a:off x="457200" y="445025"/>
            <a:ext cx="8229600" cy="572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endParaRPr/>
          </a:p>
        </p:txBody>
      </p:sp>
      <p:sp>
        <p:nvSpPr>
          <p:cNvPr id="228" name="Google Shape;228;p30"/>
          <p:cNvSpPr txBox="1">
            <a:spLocks noGrp="1"/>
          </p:cNvSpPr>
          <p:nvPr>
            <p:ph type="body" idx="6"/>
          </p:nvPr>
        </p:nvSpPr>
        <p:spPr>
          <a:xfrm>
            <a:off x="2064350" y="3582588"/>
            <a:ext cx="5252100" cy="986100"/>
          </a:xfrm>
          <a:prstGeom prst="rect">
            <a:avLst/>
          </a:prstGeom>
        </p:spPr>
        <p:txBody>
          <a:bodyPr spcFirstLastPara="1" wrap="square" lIns="91425" tIns="91425" rIns="91425" bIns="91425" anchor="ctr" anchorCtr="0">
            <a:normAutofit/>
          </a:bodyPr>
          <a:lstStyle/>
          <a:p>
            <a:pPr marL="0" lvl="0" indent="0" algn="l" rtl="0">
              <a:spcBef>
                <a:spcPts val="0"/>
              </a:spcBef>
              <a:spcAft>
                <a:spcPts val="1000"/>
              </a:spcAft>
              <a:buNone/>
            </a:pPr>
            <a:endParaRPr/>
          </a:p>
        </p:txBody>
      </p:sp>
      <p:pic>
        <p:nvPicPr>
          <p:cNvPr id="229" name="Google Shape;229;p30"/>
          <p:cNvPicPr preferRelativeResize="0"/>
          <p:nvPr/>
        </p:nvPicPr>
        <p:blipFill>
          <a:blip r:embed="rId3">
            <a:alphaModFix/>
          </a:blip>
          <a:stretch>
            <a:fillRect/>
          </a:stretch>
        </p:blipFill>
        <p:spPr>
          <a:xfrm>
            <a:off x="115925" y="396775"/>
            <a:ext cx="4703876" cy="4423425"/>
          </a:xfrm>
          <a:prstGeom prst="rect">
            <a:avLst/>
          </a:prstGeom>
          <a:noFill/>
          <a:ln>
            <a:noFill/>
          </a:ln>
        </p:spPr>
      </p:pic>
      <p:pic>
        <p:nvPicPr>
          <p:cNvPr id="230" name="Google Shape;230;p30"/>
          <p:cNvPicPr preferRelativeResize="0"/>
          <p:nvPr/>
        </p:nvPicPr>
        <p:blipFill>
          <a:blip r:embed="rId4">
            <a:alphaModFix/>
          </a:blip>
          <a:stretch>
            <a:fillRect/>
          </a:stretch>
        </p:blipFill>
        <p:spPr>
          <a:xfrm>
            <a:off x="5673020" y="396775"/>
            <a:ext cx="3013781" cy="4746726"/>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750</Words>
  <Application>Microsoft Office PowerPoint</Application>
  <PresentationFormat>On-screen Show (16:9)</PresentationFormat>
  <Paragraphs>86</Paragraphs>
  <Slides>15</Slides>
  <Notes>14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Arial</vt:lpstr>
      <vt:lpstr>Calibri</vt:lpstr>
      <vt:lpstr>Inter</vt:lpstr>
      <vt:lpstr>Hanken Grotesk</vt:lpstr>
      <vt:lpstr>Hanken Grotesk Light</vt:lpstr>
      <vt:lpstr>Fraunces Black</vt:lpstr>
      <vt:lpstr>Fraunces</vt:lpstr>
      <vt:lpstr>Hanken Grotesk SemiBold</vt:lpstr>
      <vt:lpstr>Fraunces SemiBold</vt:lpstr>
      <vt:lpstr>Inter Black</vt:lpstr>
      <vt:lpstr>Simple Light</vt:lpstr>
      <vt:lpstr>DIGITAL MARKETING PROJECT</vt:lpstr>
      <vt:lpstr>About Event Horizon</vt:lpstr>
      <vt:lpstr>Problem Statement</vt:lpstr>
      <vt:lpstr>STRATEGY FORMULATED</vt:lpstr>
      <vt:lpstr>OUR CALENDER (PHASE 2)</vt:lpstr>
      <vt:lpstr>PROGRESS (PHASE – 3)</vt:lpstr>
      <vt:lpstr>ANALYTICS REPORT (PHASE – 4)</vt:lpstr>
      <vt:lpstr>CRITICAL ANALYSIS (PHASE – 5) INSTAGRAM</vt:lpstr>
      <vt:lpstr>PowerPoint Presentation</vt:lpstr>
      <vt:lpstr>CRITICAL ANALYSIS (PHASE – 5) Twitter</vt:lpstr>
      <vt:lpstr>CRITICAL ANALYSIS (PHASE – 5) Twitter</vt:lpstr>
      <vt:lpstr>One of the Milestone Achieved</vt:lpstr>
      <vt:lpstr>Detailed analysis</vt:lpstr>
      <vt:lpstr> Suggestions for improving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MARKETING PROJECT</dc:title>
  <dc:creator>Tow tow</dc:creator>
  <cp:lastModifiedBy>Joes Arockiam</cp:lastModifiedBy>
  <cp:revision>4</cp:revision>
  <dcterms:modified xsi:type="dcterms:W3CDTF">2024-05-04T16:03:48Z</dcterms:modified>
</cp:coreProperties>
</file>